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8.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9.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0.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1.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4" r:id="rId5"/>
    <p:sldMasterId id="2147484683" r:id="rId6"/>
    <p:sldMasterId id="2147484704" r:id="rId7"/>
    <p:sldMasterId id="2147484741" r:id="rId8"/>
    <p:sldMasterId id="2147484768" r:id="rId9"/>
    <p:sldMasterId id="2147484802" r:id="rId10"/>
    <p:sldMasterId id="2147484823" r:id="rId11"/>
    <p:sldMasterId id="2147484849" r:id="rId12"/>
    <p:sldMasterId id="2147484871" r:id="rId13"/>
    <p:sldMasterId id="2147484892" r:id="rId14"/>
    <p:sldMasterId id="2147484924" r:id="rId15"/>
  </p:sldMasterIdLst>
  <p:notesMasterIdLst>
    <p:notesMasterId r:id="rId42"/>
  </p:notesMasterIdLst>
  <p:handoutMasterIdLst>
    <p:handoutMasterId r:id="rId43"/>
  </p:handoutMasterIdLst>
  <p:sldIdLst>
    <p:sldId id="1765" r:id="rId16"/>
    <p:sldId id="256" r:id="rId17"/>
    <p:sldId id="1857" r:id="rId18"/>
    <p:sldId id="1552" r:id="rId19"/>
    <p:sldId id="1551" r:id="rId20"/>
    <p:sldId id="1870" r:id="rId21"/>
    <p:sldId id="547" r:id="rId22"/>
    <p:sldId id="1406" r:id="rId23"/>
    <p:sldId id="1636" r:id="rId24"/>
    <p:sldId id="542" r:id="rId25"/>
    <p:sldId id="3752" r:id="rId26"/>
    <p:sldId id="549" r:id="rId27"/>
    <p:sldId id="3729" r:id="rId28"/>
    <p:sldId id="3754" r:id="rId29"/>
    <p:sldId id="550" r:id="rId30"/>
    <p:sldId id="3616" r:id="rId31"/>
    <p:sldId id="3618" r:id="rId32"/>
    <p:sldId id="3617" r:id="rId33"/>
    <p:sldId id="3619" r:id="rId34"/>
    <p:sldId id="3620" r:id="rId35"/>
    <p:sldId id="309" r:id="rId36"/>
    <p:sldId id="295" r:id="rId37"/>
    <p:sldId id="1718" r:id="rId38"/>
    <p:sldId id="289" r:id="rId39"/>
    <p:sldId id="1554" r:id="rId40"/>
    <p:sldId id="1532"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80000"/>
    <a:srgbClr val="FFFFFF"/>
    <a:srgbClr val="0D0D0D"/>
    <a:srgbClr val="232323"/>
    <a:srgbClr val="1A1A1A"/>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EAAAF0-1B73-4911-90E6-249487918616}" v="50" dt="2018-08-31T20:41:20.0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28" autoAdjust="0"/>
  </p:normalViewPr>
  <p:slideViewPr>
    <p:cSldViewPr snapToGrid="0">
      <p:cViewPr varScale="1">
        <p:scale>
          <a:sx n="56" d="100"/>
          <a:sy n="56" d="100"/>
        </p:scale>
        <p:origin x="1077" y="45"/>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Weisfeld" userId="aa867fe6-6944-4004-ad3f-f6eaeadf4f95" providerId="ADAL" clId="{BDEAAAF0-1B73-4911-90E6-249487918616}"/>
    <pc:docChg chg="custSel addSld delSld modSld delSection modSection">
      <pc:chgData name="Shawn Weisfeld" userId="aa867fe6-6944-4004-ad3f-f6eaeadf4f95" providerId="ADAL" clId="{BDEAAAF0-1B73-4911-90E6-249487918616}" dt="2018-08-31T20:41:17.744" v="217"/>
      <pc:docMkLst>
        <pc:docMk/>
      </pc:docMkLst>
      <pc:sldChg chg="del">
        <pc:chgData name="Shawn Weisfeld" userId="aa867fe6-6944-4004-ad3f-f6eaeadf4f95" providerId="ADAL" clId="{BDEAAAF0-1B73-4911-90E6-249487918616}" dt="2018-08-31T20:26:57.747" v="27" actId="2696"/>
        <pc:sldMkLst>
          <pc:docMk/>
          <pc:sldMk cId="2514870540" sldId="262"/>
        </pc:sldMkLst>
      </pc:sldChg>
      <pc:sldChg chg="del">
        <pc:chgData name="Shawn Weisfeld" userId="aa867fe6-6944-4004-ad3f-f6eaeadf4f95" providerId="ADAL" clId="{BDEAAAF0-1B73-4911-90E6-249487918616}" dt="2018-08-31T20:26:57.792" v="28" actId="2696"/>
        <pc:sldMkLst>
          <pc:docMk/>
          <pc:sldMk cId="135719930" sldId="263"/>
        </pc:sldMkLst>
      </pc:sldChg>
      <pc:sldChg chg="addSp delSp modSp mod modTransition modShow">
        <pc:chgData name="Shawn Weisfeld" userId="aa867fe6-6944-4004-ad3f-f6eaeadf4f95" providerId="ADAL" clId="{BDEAAAF0-1B73-4911-90E6-249487918616}" dt="2018-08-31T20:26:09.480" v="11"/>
        <pc:sldMkLst>
          <pc:docMk/>
          <pc:sldMk cId="2917058456" sldId="309"/>
        </pc:sldMkLst>
        <pc:spChg chg="add del mod">
          <ac:chgData name="Shawn Weisfeld" userId="aa867fe6-6944-4004-ad3f-f6eaeadf4f95" providerId="ADAL" clId="{BDEAAAF0-1B73-4911-90E6-249487918616}" dt="2018-08-31T20:26:03.204" v="9"/>
          <ac:spMkLst>
            <pc:docMk/>
            <pc:sldMk cId="2917058456" sldId="309"/>
            <ac:spMk id="4" creationId="{E1B0ED5E-ADA3-4791-BF54-BF4F1D8804B0}"/>
          </ac:spMkLst>
        </pc:spChg>
      </pc:sldChg>
      <pc:sldChg chg="del">
        <pc:chgData name="Shawn Weisfeld" userId="aa867fe6-6944-4004-ad3f-f6eaeadf4f95" providerId="ADAL" clId="{BDEAAAF0-1B73-4911-90E6-249487918616}" dt="2018-08-31T20:26:57.452" v="18" actId="2696"/>
        <pc:sldMkLst>
          <pc:docMk/>
          <pc:sldMk cId="2045600557" sldId="446"/>
        </pc:sldMkLst>
      </pc:sldChg>
      <pc:sldChg chg="del">
        <pc:chgData name="Shawn Weisfeld" userId="aa867fe6-6944-4004-ad3f-f6eaeadf4f95" providerId="ADAL" clId="{BDEAAAF0-1B73-4911-90E6-249487918616}" dt="2018-08-31T20:26:57.426" v="17" actId="2696"/>
        <pc:sldMkLst>
          <pc:docMk/>
          <pc:sldMk cId="398196611" sldId="459"/>
        </pc:sldMkLst>
      </pc:sldChg>
      <pc:sldChg chg="add del">
        <pc:chgData name="Shawn Weisfeld" userId="aa867fe6-6944-4004-ad3f-f6eaeadf4f95" providerId="ADAL" clId="{BDEAAAF0-1B73-4911-90E6-249487918616}" dt="2018-08-31T20:28:36.424" v="46" actId="2696"/>
        <pc:sldMkLst>
          <pc:docMk/>
          <pc:sldMk cId="834137372" sldId="547"/>
        </pc:sldMkLst>
      </pc:sldChg>
      <pc:sldChg chg="del">
        <pc:chgData name="Shawn Weisfeld" userId="aa867fe6-6944-4004-ad3f-f6eaeadf4f95" providerId="ADAL" clId="{BDEAAAF0-1B73-4911-90E6-249487918616}" dt="2018-08-31T20:26:57.917" v="30" actId="2696"/>
        <pc:sldMkLst>
          <pc:docMk/>
          <pc:sldMk cId="2767415313" sldId="1320"/>
        </pc:sldMkLst>
      </pc:sldChg>
      <pc:sldChg chg="del">
        <pc:chgData name="Shawn Weisfeld" userId="aa867fe6-6944-4004-ad3f-f6eaeadf4f95" providerId="ADAL" clId="{BDEAAAF0-1B73-4911-90E6-249487918616}" dt="2018-08-31T20:26:57.636" v="23" actId="2696"/>
        <pc:sldMkLst>
          <pc:docMk/>
          <pc:sldMk cId="36347153" sldId="1324"/>
        </pc:sldMkLst>
      </pc:sldChg>
      <pc:sldChg chg="del">
        <pc:chgData name="Shawn Weisfeld" userId="aa867fe6-6944-4004-ad3f-f6eaeadf4f95" providerId="ADAL" clId="{BDEAAAF0-1B73-4911-90E6-249487918616}" dt="2018-08-31T20:26:57.509" v="19" actId="2696"/>
        <pc:sldMkLst>
          <pc:docMk/>
          <pc:sldMk cId="2500402560" sldId="1325"/>
        </pc:sldMkLst>
      </pc:sldChg>
      <pc:sldChg chg="del">
        <pc:chgData name="Shawn Weisfeld" userId="aa867fe6-6944-4004-ad3f-f6eaeadf4f95" providerId="ADAL" clId="{BDEAAAF0-1B73-4911-90E6-249487918616}" dt="2018-08-31T20:26:57.550" v="21" actId="2696"/>
        <pc:sldMkLst>
          <pc:docMk/>
          <pc:sldMk cId="3078432348" sldId="1406"/>
        </pc:sldMkLst>
      </pc:sldChg>
      <pc:sldChg chg="del">
        <pc:chgData name="Shawn Weisfeld" userId="aa867fe6-6944-4004-ad3f-f6eaeadf4f95" providerId="ADAL" clId="{BDEAAAF0-1B73-4911-90E6-249487918616}" dt="2018-08-31T20:26:58.317" v="37" actId="2696"/>
        <pc:sldMkLst>
          <pc:docMk/>
          <pc:sldMk cId="203203085" sldId="1527"/>
        </pc:sldMkLst>
      </pc:sldChg>
      <pc:sldChg chg="del">
        <pc:chgData name="Shawn Weisfeld" userId="aa867fe6-6944-4004-ad3f-f6eaeadf4f95" providerId="ADAL" clId="{BDEAAAF0-1B73-4911-90E6-249487918616}" dt="2018-08-31T20:26:57.396" v="16" actId="2696"/>
        <pc:sldMkLst>
          <pc:docMk/>
          <pc:sldMk cId="3249496989" sldId="1529"/>
        </pc:sldMkLst>
      </pc:sldChg>
      <pc:sldChg chg="add del">
        <pc:chgData name="Shawn Weisfeld" userId="aa867fe6-6944-4004-ad3f-f6eaeadf4f95" providerId="ADAL" clId="{BDEAAAF0-1B73-4911-90E6-249487918616}" dt="2018-08-31T20:41:17.744" v="217"/>
        <pc:sldMkLst>
          <pc:docMk/>
          <pc:sldMk cId="1769328984" sldId="1552"/>
        </pc:sldMkLst>
      </pc:sldChg>
      <pc:sldChg chg="add del">
        <pc:chgData name="Shawn Weisfeld" userId="aa867fe6-6944-4004-ad3f-f6eaeadf4f95" providerId="ADAL" clId="{BDEAAAF0-1B73-4911-90E6-249487918616}" dt="2018-08-31T20:40:58.363" v="213"/>
        <pc:sldMkLst>
          <pc:docMk/>
          <pc:sldMk cId="2096289052" sldId="1552"/>
        </pc:sldMkLst>
      </pc:sldChg>
      <pc:sldChg chg="add del">
        <pc:chgData name="Shawn Weisfeld" userId="aa867fe6-6944-4004-ad3f-f6eaeadf4f95" providerId="ADAL" clId="{BDEAAAF0-1B73-4911-90E6-249487918616}" dt="2018-08-31T20:41:15.320" v="215"/>
        <pc:sldMkLst>
          <pc:docMk/>
          <pc:sldMk cId="2873171456" sldId="1552"/>
        </pc:sldMkLst>
      </pc:sldChg>
      <pc:sldChg chg="modSp add del">
        <pc:chgData name="Shawn Weisfeld" userId="aa867fe6-6944-4004-ad3f-f6eaeadf4f95" providerId="ADAL" clId="{BDEAAAF0-1B73-4911-90E6-249487918616}" dt="2018-08-31T20:40:52.564" v="211" actId="2696"/>
        <pc:sldMkLst>
          <pc:docMk/>
          <pc:sldMk cId="3239917507" sldId="1552"/>
        </pc:sldMkLst>
        <pc:spChg chg="mod">
          <ac:chgData name="Shawn Weisfeld" userId="aa867fe6-6944-4004-ad3f-f6eaeadf4f95" providerId="ADAL" clId="{BDEAAAF0-1B73-4911-90E6-249487918616}" dt="2018-08-31T20:22:50.420" v="5" actId="20577"/>
          <ac:spMkLst>
            <pc:docMk/>
            <pc:sldMk cId="3239917507" sldId="1552"/>
            <ac:spMk id="3" creationId="{00000000-0000-0000-0000-000000000000}"/>
          </ac:spMkLst>
        </pc:spChg>
      </pc:sldChg>
      <pc:sldChg chg="del">
        <pc:chgData name="Shawn Weisfeld" userId="aa867fe6-6944-4004-ad3f-f6eaeadf4f95" providerId="ADAL" clId="{BDEAAAF0-1B73-4911-90E6-249487918616}" dt="2018-08-31T20:26:57.669" v="25" actId="2696"/>
        <pc:sldMkLst>
          <pc:docMk/>
          <pc:sldMk cId="3567787367" sldId="1636"/>
        </pc:sldMkLst>
      </pc:sldChg>
      <pc:sldChg chg="del">
        <pc:chgData name="Shawn Weisfeld" userId="aa867fe6-6944-4004-ad3f-f6eaeadf4f95" providerId="ADAL" clId="{BDEAAAF0-1B73-4911-90E6-249487918616}" dt="2018-08-31T20:26:58.283" v="36" actId="2696"/>
        <pc:sldMkLst>
          <pc:docMk/>
          <pc:sldMk cId="716990632" sldId="1696"/>
        </pc:sldMkLst>
      </pc:sldChg>
      <pc:sldChg chg="del">
        <pc:chgData name="Shawn Weisfeld" userId="aa867fe6-6944-4004-ad3f-f6eaeadf4f95" providerId="ADAL" clId="{BDEAAAF0-1B73-4911-90E6-249487918616}" dt="2018-08-31T20:26:57.868" v="29" actId="2696"/>
        <pc:sldMkLst>
          <pc:docMk/>
          <pc:sldMk cId="3095101169" sldId="1697"/>
        </pc:sldMkLst>
      </pc:sldChg>
      <pc:sldChg chg="del">
        <pc:chgData name="Shawn Weisfeld" userId="aa867fe6-6944-4004-ad3f-f6eaeadf4f95" providerId="ADAL" clId="{BDEAAAF0-1B73-4911-90E6-249487918616}" dt="2018-08-31T20:26:57.251" v="12" actId="2696"/>
        <pc:sldMkLst>
          <pc:docMk/>
          <pc:sldMk cId="3182288875" sldId="1720"/>
        </pc:sldMkLst>
      </pc:sldChg>
      <pc:sldChg chg="del">
        <pc:chgData name="Shawn Weisfeld" userId="aa867fe6-6944-4004-ad3f-f6eaeadf4f95" providerId="ADAL" clId="{BDEAAAF0-1B73-4911-90E6-249487918616}" dt="2018-08-31T20:26:57.284" v="13" actId="2696"/>
        <pc:sldMkLst>
          <pc:docMk/>
          <pc:sldMk cId="1097548803" sldId="1812"/>
        </pc:sldMkLst>
      </pc:sldChg>
      <pc:sldChg chg="del">
        <pc:chgData name="Shawn Weisfeld" userId="aa867fe6-6944-4004-ad3f-f6eaeadf4f95" providerId="ADAL" clId="{BDEAAAF0-1B73-4911-90E6-249487918616}" dt="2018-08-31T20:26:58.686" v="42" actId="2696"/>
        <pc:sldMkLst>
          <pc:docMk/>
          <pc:sldMk cId="4203701221" sldId="1813"/>
        </pc:sldMkLst>
      </pc:sldChg>
      <pc:sldChg chg="del">
        <pc:chgData name="Shawn Weisfeld" userId="aa867fe6-6944-4004-ad3f-f6eaeadf4f95" providerId="ADAL" clId="{BDEAAAF0-1B73-4911-90E6-249487918616}" dt="2018-08-31T20:27:02.895" v="44" actId="2696"/>
        <pc:sldMkLst>
          <pc:docMk/>
          <pc:sldMk cId="201685028" sldId="1825"/>
        </pc:sldMkLst>
      </pc:sldChg>
      <pc:sldChg chg="del">
        <pc:chgData name="Shawn Weisfeld" userId="aa867fe6-6944-4004-ad3f-f6eaeadf4f95" providerId="ADAL" clId="{BDEAAAF0-1B73-4911-90E6-249487918616}" dt="2018-08-31T20:26:57.697" v="26" actId="2696"/>
        <pc:sldMkLst>
          <pc:docMk/>
          <pc:sldMk cId="360002239" sldId="1827"/>
        </pc:sldMkLst>
      </pc:sldChg>
      <pc:sldChg chg="del">
        <pc:chgData name="Shawn Weisfeld" userId="aa867fe6-6944-4004-ad3f-f6eaeadf4f95" providerId="ADAL" clId="{BDEAAAF0-1B73-4911-90E6-249487918616}" dt="2018-08-31T20:26:58.408" v="38" actId="2696"/>
        <pc:sldMkLst>
          <pc:docMk/>
          <pc:sldMk cId="4098431826" sldId="1831"/>
        </pc:sldMkLst>
      </pc:sldChg>
      <pc:sldChg chg="del">
        <pc:chgData name="Shawn Weisfeld" userId="aa867fe6-6944-4004-ad3f-f6eaeadf4f95" providerId="ADAL" clId="{BDEAAAF0-1B73-4911-90E6-249487918616}" dt="2018-08-31T20:26:58.498" v="39" actId="2696"/>
        <pc:sldMkLst>
          <pc:docMk/>
          <pc:sldMk cId="272401848" sldId="1832"/>
        </pc:sldMkLst>
      </pc:sldChg>
      <pc:sldChg chg="del">
        <pc:chgData name="Shawn Weisfeld" userId="aa867fe6-6944-4004-ad3f-f6eaeadf4f95" providerId="ADAL" clId="{BDEAAAF0-1B73-4911-90E6-249487918616}" dt="2018-08-31T20:26:58.582" v="40" actId="2696"/>
        <pc:sldMkLst>
          <pc:docMk/>
          <pc:sldMk cId="2599320349" sldId="1833"/>
        </pc:sldMkLst>
      </pc:sldChg>
      <pc:sldChg chg="del">
        <pc:chgData name="Shawn Weisfeld" userId="aa867fe6-6944-4004-ad3f-f6eaeadf4f95" providerId="ADAL" clId="{BDEAAAF0-1B73-4911-90E6-249487918616}" dt="2018-08-31T20:26:58.633" v="41" actId="2696"/>
        <pc:sldMkLst>
          <pc:docMk/>
          <pc:sldMk cId="1540670303" sldId="1834"/>
        </pc:sldMkLst>
      </pc:sldChg>
      <pc:sldChg chg="del">
        <pc:chgData name="Shawn Weisfeld" userId="aa867fe6-6944-4004-ad3f-f6eaeadf4f95" providerId="ADAL" clId="{BDEAAAF0-1B73-4911-90E6-249487918616}" dt="2018-08-31T20:26:57.990" v="31" actId="2696"/>
        <pc:sldMkLst>
          <pc:docMk/>
          <pc:sldMk cId="2035748887" sldId="1836"/>
        </pc:sldMkLst>
      </pc:sldChg>
      <pc:sldChg chg="add del">
        <pc:chgData name="Shawn Weisfeld" userId="aa867fe6-6944-4004-ad3f-f6eaeadf4f95" providerId="ADAL" clId="{BDEAAAF0-1B73-4911-90E6-249487918616}" dt="2018-08-31T20:41:17.744" v="217"/>
        <pc:sldMkLst>
          <pc:docMk/>
          <pc:sldMk cId="321306348" sldId="1857"/>
        </pc:sldMkLst>
      </pc:sldChg>
      <pc:sldChg chg="add del">
        <pc:chgData name="Shawn Weisfeld" userId="aa867fe6-6944-4004-ad3f-f6eaeadf4f95" providerId="ADAL" clId="{BDEAAAF0-1B73-4911-90E6-249487918616}" dt="2018-08-31T20:40:58.363" v="213"/>
        <pc:sldMkLst>
          <pc:docMk/>
          <pc:sldMk cId="514824063" sldId="1857"/>
        </pc:sldMkLst>
      </pc:sldChg>
      <pc:sldChg chg="add del">
        <pc:chgData name="Shawn Weisfeld" userId="aa867fe6-6944-4004-ad3f-f6eaeadf4f95" providerId="ADAL" clId="{BDEAAAF0-1B73-4911-90E6-249487918616}" dt="2018-08-31T20:41:15.320" v="215"/>
        <pc:sldMkLst>
          <pc:docMk/>
          <pc:sldMk cId="2273031411" sldId="1857"/>
        </pc:sldMkLst>
      </pc:sldChg>
      <pc:sldChg chg="add del">
        <pc:chgData name="Shawn Weisfeld" userId="aa867fe6-6944-4004-ad3f-f6eaeadf4f95" providerId="ADAL" clId="{BDEAAAF0-1B73-4911-90E6-249487918616}" dt="2018-08-31T20:40:52.391" v="208" actId="2696"/>
        <pc:sldMkLst>
          <pc:docMk/>
          <pc:sldMk cId="3232260496" sldId="1857"/>
        </pc:sldMkLst>
      </pc:sldChg>
      <pc:sldChg chg="del">
        <pc:chgData name="Shawn Weisfeld" userId="aa867fe6-6944-4004-ad3f-f6eaeadf4f95" providerId="ADAL" clId="{BDEAAAF0-1B73-4911-90E6-249487918616}" dt="2018-08-31T20:26:58.778" v="43" actId="2696"/>
        <pc:sldMkLst>
          <pc:docMk/>
          <pc:sldMk cId="234689356" sldId="3695"/>
        </pc:sldMkLst>
      </pc:sldChg>
      <pc:sldChg chg="del">
        <pc:chgData name="Shawn Weisfeld" userId="aa867fe6-6944-4004-ad3f-f6eaeadf4f95" providerId="ADAL" clId="{BDEAAAF0-1B73-4911-90E6-249487918616}" dt="2018-08-31T20:26:58.067" v="32" actId="2696"/>
        <pc:sldMkLst>
          <pc:docMk/>
          <pc:sldMk cId="1512711533" sldId="3696"/>
        </pc:sldMkLst>
      </pc:sldChg>
      <pc:sldChg chg="del">
        <pc:chgData name="Shawn Weisfeld" userId="aa867fe6-6944-4004-ad3f-f6eaeadf4f95" providerId="ADAL" clId="{BDEAAAF0-1B73-4911-90E6-249487918616}" dt="2018-08-31T20:26:58.127" v="33" actId="2696"/>
        <pc:sldMkLst>
          <pc:docMk/>
          <pc:sldMk cId="795684243" sldId="3697"/>
        </pc:sldMkLst>
      </pc:sldChg>
      <pc:sldChg chg="del">
        <pc:chgData name="Shawn Weisfeld" userId="aa867fe6-6944-4004-ad3f-f6eaeadf4f95" providerId="ADAL" clId="{BDEAAAF0-1B73-4911-90E6-249487918616}" dt="2018-08-31T20:26:58.153" v="34" actId="2696"/>
        <pc:sldMkLst>
          <pc:docMk/>
          <pc:sldMk cId="59875374" sldId="3698"/>
        </pc:sldMkLst>
      </pc:sldChg>
      <pc:sldChg chg="del">
        <pc:chgData name="Shawn Weisfeld" userId="aa867fe6-6944-4004-ad3f-f6eaeadf4f95" providerId="ADAL" clId="{BDEAAAF0-1B73-4911-90E6-249487918616}" dt="2018-08-31T20:26:58.251" v="35" actId="2696"/>
        <pc:sldMkLst>
          <pc:docMk/>
          <pc:sldMk cId="416582848" sldId="3699"/>
        </pc:sldMkLst>
      </pc:sldChg>
      <pc:sldChg chg="del">
        <pc:chgData name="Shawn Weisfeld" userId="aa867fe6-6944-4004-ad3f-f6eaeadf4f95" providerId="ADAL" clId="{BDEAAAF0-1B73-4911-90E6-249487918616}" dt="2018-08-31T20:26:57.319" v="14" actId="2696"/>
        <pc:sldMkLst>
          <pc:docMk/>
          <pc:sldMk cId="2861682228" sldId="3700"/>
        </pc:sldMkLst>
      </pc:sldChg>
      <pc:sldChg chg="del">
        <pc:chgData name="Shawn Weisfeld" userId="aa867fe6-6944-4004-ad3f-f6eaeadf4f95" providerId="ADAL" clId="{BDEAAAF0-1B73-4911-90E6-249487918616}" dt="2018-08-31T20:26:57.339" v="15" actId="2696"/>
        <pc:sldMkLst>
          <pc:docMk/>
          <pc:sldMk cId="3012445448" sldId="3701"/>
        </pc:sldMkLst>
      </pc:sldChg>
      <pc:sldChg chg="del">
        <pc:chgData name="Shawn Weisfeld" userId="aa867fe6-6944-4004-ad3f-f6eaeadf4f95" providerId="ADAL" clId="{BDEAAAF0-1B73-4911-90E6-249487918616}" dt="2018-08-31T20:27:39.342" v="45" actId="2696"/>
        <pc:sldMkLst>
          <pc:docMk/>
          <pc:sldMk cId="3493434262" sldId="3753"/>
        </pc:sldMkLst>
      </pc:sldChg>
      <pc:sldChg chg="add del">
        <pc:chgData name="Shawn Weisfeld" userId="aa867fe6-6944-4004-ad3f-f6eaeadf4f95" providerId="ADAL" clId="{BDEAAAF0-1B73-4911-90E6-249487918616}" dt="2018-08-31T20:41:17.744" v="217"/>
        <pc:sldMkLst>
          <pc:docMk/>
          <pc:sldMk cId="1553929663" sldId="3755"/>
        </pc:sldMkLst>
      </pc:sldChg>
      <pc:sldChg chg="add del">
        <pc:chgData name="Shawn Weisfeld" userId="aa867fe6-6944-4004-ad3f-f6eaeadf4f95" providerId="ADAL" clId="{BDEAAAF0-1B73-4911-90E6-249487918616}" dt="2018-08-31T20:41:15.320" v="215"/>
        <pc:sldMkLst>
          <pc:docMk/>
          <pc:sldMk cId="2185242910" sldId="3755"/>
        </pc:sldMkLst>
      </pc:sldChg>
      <pc:sldChg chg="addSp delSp modSp new add del">
        <pc:chgData name="Shawn Weisfeld" userId="aa867fe6-6944-4004-ad3f-f6eaeadf4f95" providerId="ADAL" clId="{BDEAAAF0-1B73-4911-90E6-249487918616}" dt="2018-08-31T20:40:52.453" v="209" actId="2696"/>
        <pc:sldMkLst>
          <pc:docMk/>
          <pc:sldMk cId="2661302894" sldId="3755"/>
        </pc:sldMkLst>
        <pc:spChg chg="mod">
          <ac:chgData name="Shawn Weisfeld" userId="aa867fe6-6944-4004-ad3f-f6eaeadf4f95" providerId="ADAL" clId="{BDEAAAF0-1B73-4911-90E6-249487918616}" dt="2018-08-31T20:39:33.579" v="203" actId="20577"/>
          <ac:spMkLst>
            <pc:docMk/>
            <pc:sldMk cId="2661302894" sldId="3755"/>
            <ac:spMk id="2" creationId="{0CBB8457-5AFF-4A20-9764-9529292521D5}"/>
          </ac:spMkLst>
        </pc:spChg>
        <pc:spChg chg="mod">
          <ac:chgData name="Shawn Weisfeld" userId="aa867fe6-6944-4004-ad3f-f6eaeadf4f95" providerId="ADAL" clId="{BDEAAAF0-1B73-4911-90E6-249487918616}" dt="2018-08-31T20:39:53.331" v="206" actId="6549"/>
          <ac:spMkLst>
            <pc:docMk/>
            <pc:sldMk cId="2661302894" sldId="3755"/>
            <ac:spMk id="3" creationId="{C92E2E30-9E8B-4E9E-A53B-A47FA1CD2393}"/>
          </ac:spMkLst>
        </pc:spChg>
        <pc:graphicFrameChg chg="add del">
          <ac:chgData name="Shawn Weisfeld" userId="aa867fe6-6944-4004-ad3f-f6eaeadf4f95" providerId="ADAL" clId="{BDEAAAF0-1B73-4911-90E6-249487918616}" dt="2018-08-31T20:34:30.305" v="64"/>
          <ac:graphicFrameMkLst>
            <pc:docMk/>
            <pc:sldMk cId="2661302894" sldId="3755"/>
            <ac:graphicFrameMk id="4" creationId="{84547A61-3EB0-4F5D-9CC6-3B78E04D5D8B}"/>
          </ac:graphicFrameMkLst>
        </pc:graphicFrameChg>
      </pc:sldChg>
      <pc:sldChg chg="add del">
        <pc:chgData name="Shawn Weisfeld" userId="aa867fe6-6944-4004-ad3f-f6eaeadf4f95" providerId="ADAL" clId="{BDEAAAF0-1B73-4911-90E6-249487918616}" dt="2018-08-31T20:40:58.363" v="213"/>
        <pc:sldMkLst>
          <pc:docMk/>
          <pc:sldMk cId="4256155468" sldId="3755"/>
        </pc:sldMkLst>
      </pc:sldChg>
      <pc:sldChg chg="add del">
        <pc:chgData name="Shawn Weisfeld" userId="aa867fe6-6944-4004-ad3f-f6eaeadf4f95" providerId="ADAL" clId="{BDEAAAF0-1B73-4911-90E6-249487918616}" dt="2018-08-31T20:41:17.744" v="217"/>
        <pc:sldMkLst>
          <pc:docMk/>
          <pc:sldMk cId="431788171" sldId="3756"/>
        </pc:sldMkLst>
      </pc:sldChg>
      <pc:sldChg chg="add del">
        <pc:chgData name="Shawn Weisfeld" userId="aa867fe6-6944-4004-ad3f-f6eaeadf4f95" providerId="ADAL" clId="{BDEAAAF0-1B73-4911-90E6-249487918616}" dt="2018-08-31T20:40:58.363" v="213"/>
        <pc:sldMkLst>
          <pc:docMk/>
          <pc:sldMk cId="620694576" sldId="3756"/>
        </pc:sldMkLst>
      </pc:sldChg>
      <pc:sldChg chg="add del">
        <pc:chgData name="Shawn Weisfeld" userId="aa867fe6-6944-4004-ad3f-f6eaeadf4f95" providerId="ADAL" clId="{BDEAAAF0-1B73-4911-90E6-249487918616}" dt="2018-08-31T20:41:15.320" v="215"/>
        <pc:sldMkLst>
          <pc:docMk/>
          <pc:sldMk cId="1163552138" sldId="3756"/>
        </pc:sldMkLst>
      </pc:sldChg>
      <pc:sldChg chg="modSp add del">
        <pc:chgData name="Shawn Weisfeld" userId="aa867fe6-6944-4004-ad3f-f6eaeadf4f95" providerId="ADAL" clId="{BDEAAAF0-1B73-4911-90E6-249487918616}" dt="2018-08-31T20:40:52.495" v="210" actId="2696"/>
        <pc:sldMkLst>
          <pc:docMk/>
          <pc:sldMk cId="1385435024" sldId="3756"/>
        </pc:sldMkLst>
        <pc:spChg chg="mod">
          <ac:chgData name="Shawn Weisfeld" userId="aa867fe6-6944-4004-ad3f-f6eaeadf4f95" providerId="ADAL" clId="{BDEAAAF0-1B73-4911-90E6-249487918616}" dt="2018-08-31T20:39:59.467" v="207" actId="6549"/>
          <ac:spMkLst>
            <pc:docMk/>
            <pc:sldMk cId="1385435024" sldId="3756"/>
            <ac:spMk id="3" creationId="{C92E2E30-9E8B-4E9E-A53B-A47FA1CD2393}"/>
          </ac:spMkLst>
        </pc:spChg>
      </pc:sldChg>
      <pc:sldMasterChg chg="delSldLayout">
        <pc:chgData name="Shawn Weisfeld" userId="aa867fe6-6944-4004-ad3f-f6eaeadf4f95" providerId="ADAL" clId="{BDEAAAF0-1B73-4911-90E6-249487918616}" dt="2018-08-31T20:26:57.640" v="24" actId="2696"/>
        <pc:sldMasterMkLst>
          <pc:docMk/>
          <pc:sldMasterMk cId="3588427678" sldId="2147484229"/>
        </pc:sldMasterMkLst>
        <pc:sldLayoutChg chg="del">
          <pc:chgData name="Shawn Weisfeld" userId="aa867fe6-6944-4004-ad3f-f6eaeadf4f95" providerId="ADAL" clId="{BDEAAAF0-1B73-4911-90E6-249487918616}" dt="2018-08-31T20:26:57.551" v="22" actId="2696"/>
          <pc:sldLayoutMkLst>
            <pc:docMk/>
            <pc:sldMasterMk cId="3588427678" sldId="2147484229"/>
            <pc:sldLayoutMk cId="3575363985" sldId="2147484653"/>
          </pc:sldLayoutMkLst>
        </pc:sldLayoutChg>
        <pc:sldLayoutChg chg="del">
          <pc:chgData name="Shawn Weisfeld" userId="aa867fe6-6944-4004-ad3f-f6eaeadf4f95" providerId="ADAL" clId="{BDEAAAF0-1B73-4911-90E6-249487918616}" dt="2018-08-31T20:26:57.640" v="24" actId="2696"/>
          <pc:sldLayoutMkLst>
            <pc:docMk/>
            <pc:sldMasterMk cId="3588427678" sldId="2147484229"/>
            <pc:sldLayoutMk cId="2951541539" sldId="2147484845"/>
          </pc:sldLayoutMkLst>
        </pc:sldLayoutChg>
        <pc:sldLayoutChg chg="del">
          <pc:chgData name="Shawn Weisfeld" userId="aa867fe6-6944-4004-ad3f-f6eaeadf4f95" providerId="ADAL" clId="{BDEAAAF0-1B73-4911-90E6-249487918616}" dt="2018-08-31T20:26:57.512" v="20" actId="2696"/>
          <pc:sldLayoutMkLst>
            <pc:docMk/>
            <pc:sldMasterMk cId="3588427678" sldId="2147484229"/>
            <pc:sldLayoutMk cId="68585720" sldId="2147484846"/>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60870-8554-401B-8C84-5CA349832C9A}" type="doc">
      <dgm:prSet loTypeId="urn:microsoft.com/office/officeart/2005/8/layout/radial3" loCatId="cycle" qsTypeId="urn:microsoft.com/office/officeart/2005/8/quickstyle/3d5" qsCatId="3D" csTypeId="urn:microsoft.com/office/officeart/2005/8/colors/accent6_2" csCatId="accent6" phldr="1"/>
      <dgm:spPr/>
      <dgm:t>
        <a:bodyPr/>
        <a:lstStyle/>
        <a:p>
          <a:endParaRPr lang="en-US"/>
        </a:p>
      </dgm:t>
    </dgm:pt>
    <dgm:pt modelId="{7F682A8F-C737-4316-8059-1D0DE95BC545}">
      <dgm:prSet phldrT="[Text]"/>
      <dgm:spPr/>
      <dgm:t>
        <a:bodyPr/>
        <a:lstStyle/>
        <a:p>
          <a:r>
            <a:rPr lang="en-US" b="1"/>
            <a:t>Continuous Delivery</a:t>
          </a:r>
        </a:p>
      </dgm:t>
    </dgm:pt>
    <dgm:pt modelId="{83812A9F-7A85-44C5-9C70-07A6ED78FA5F}" type="parTrans" cxnId="{F4E9A9BB-178C-4F02-AA92-BF839722E01C}">
      <dgm:prSet/>
      <dgm:spPr/>
      <dgm:t>
        <a:bodyPr/>
        <a:lstStyle/>
        <a:p>
          <a:endParaRPr lang="en-US" b="1"/>
        </a:p>
      </dgm:t>
    </dgm:pt>
    <dgm:pt modelId="{EC0D7A63-9873-4502-B646-3BA8DBD3FC00}" type="sibTrans" cxnId="{F4E9A9BB-178C-4F02-AA92-BF839722E01C}">
      <dgm:prSet/>
      <dgm:spPr/>
      <dgm:t>
        <a:bodyPr/>
        <a:lstStyle/>
        <a:p>
          <a:endParaRPr lang="en-US" b="1"/>
        </a:p>
      </dgm:t>
    </dgm:pt>
    <dgm:pt modelId="{10CE2FE8-5820-442F-9988-6004DE70C53A}">
      <dgm:prSet phldrT="[Text]"/>
      <dgm:spPr/>
      <dgm:t>
        <a:bodyPr/>
        <a:lstStyle/>
        <a:p>
          <a:r>
            <a:rPr lang="en-US" b="1"/>
            <a:t>Operations, Learning &amp; Feedback</a:t>
          </a:r>
        </a:p>
      </dgm:t>
    </dgm:pt>
    <dgm:pt modelId="{8B291A27-7FA2-42CD-AD81-0B176002163B}" type="parTrans" cxnId="{6B12FCAA-2EA5-4D51-8CDC-A475F578D87A}">
      <dgm:prSet/>
      <dgm:spPr/>
      <dgm:t>
        <a:bodyPr/>
        <a:lstStyle/>
        <a:p>
          <a:endParaRPr lang="en-US" b="1"/>
        </a:p>
      </dgm:t>
    </dgm:pt>
    <dgm:pt modelId="{13AC0D66-0BA8-4F14-BD1A-E2439FC95D77}" type="sibTrans" cxnId="{6B12FCAA-2EA5-4D51-8CDC-A475F578D87A}">
      <dgm:prSet/>
      <dgm:spPr/>
      <dgm:t>
        <a:bodyPr/>
        <a:lstStyle/>
        <a:p>
          <a:endParaRPr lang="en-US" b="1"/>
        </a:p>
      </dgm:t>
    </dgm:pt>
    <dgm:pt modelId="{0A1142F3-5F92-41B0-BA0B-022C39E72097}">
      <dgm:prSet phldrT="[Text]"/>
      <dgm:spPr/>
      <dgm:t>
        <a:bodyPr/>
        <a:lstStyle/>
        <a:p>
          <a:r>
            <a:rPr lang="en-US" b="1"/>
            <a:t>Test &amp; Verification</a:t>
          </a:r>
        </a:p>
      </dgm:t>
    </dgm:pt>
    <dgm:pt modelId="{9D06B1BB-CC78-4644-B4E6-2B33FA24DA54}" type="parTrans" cxnId="{3C43E2B6-D4E0-4E3B-AF39-F3396934D742}">
      <dgm:prSet/>
      <dgm:spPr/>
      <dgm:t>
        <a:bodyPr/>
        <a:lstStyle/>
        <a:p>
          <a:endParaRPr lang="en-US" b="1"/>
        </a:p>
      </dgm:t>
    </dgm:pt>
    <dgm:pt modelId="{26F1745B-D22F-4623-B014-2C1E79CFAA01}" type="sibTrans" cxnId="{3C43E2B6-D4E0-4E3B-AF39-F3396934D742}">
      <dgm:prSet/>
      <dgm:spPr/>
      <dgm:t>
        <a:bodyPr/>
        <a:lstStyle/>
        <a:p>
          <a:endParaRPr lang="en-US" b="1"/>
        </a:p>
      </dgm:t>
    </dgm:pt>
    <dgm:pt modelId="{942E7FB0-35EA-4673-8575-F82B26C5F51D}">
      <dgm:prSet phldrT="[Text]"/>
      <dgm:spPr/>
      <dgm:t>
        <a:bodyPr/>
        <a:lstStyle/>
        <a:p>
          <a:r>
            <a:rPr lang="en-US" b="1"/>
            <a:t>Agile management</a:t>
          </a:r>
        </a:p>
      </dgm:t>
    </dgm:pt>
    <dgm:pt modelId="{E6BAC82B-1C68-402D-B655-FD5BB078E864}" type="parTrans" cxnId="{336A77A1-77DB-45C9-8BAD-CB257054B744}">
      <dgm:prSet/>
      <dgm:spPr/>
      <dgm:t>
        <a:bodyPr/>
        <a:lstStyle/>
        <a:p>
          <a:endParaRPr lang="en-US" b="1"/>
        </a:p>
      </dgm:t>
    </dgm:pt>
    <dgm:pt modelId="{580FEE2F-EA3E-44ED-A5BB-41A6D75E26F7}" type="sibTrans" cxnId="{336A77A1-77DB-45C9-8BAD-CB257054B744}">
      <dgm:prSet/>
      <dgm:spPr/>
      <dgm:t>
        <a:bodyPr/>
        <a:lstStyle/>
        <a:p>
          <a:endParaRPr lang="en-US" b="1"/>
        </a:p>
      </dgm:t>
    </dgm:pt>
    <dgm:pt modelId="{BF904AA9-702C-4B14-B9EE-821C3D86E34D}">
      <dgm:prSet phldrT="[Text]"/>
      <dgm:spPr/>
      <dgm:t>
        <a:bodyPr/>
        <a:lstStyle/>
        <a:p>
          <a:r>
            <a:rPr lang="en-US" b="1"/>
            <a:t>Infrastructure, Policy &amp; Configuration as Code</a:t>
          </a:r>
        </a:p>
      </dgm:t>
    </dgm:pt>
    <dgm:pt modelId="{9786A359-BC69-4DAA-B360-740E5D9E4FA6}" type="parTrans" cxnId="{BEA74663-2149-46E3-AF0D-18579911906D}">
      <dgm:prSet/>
      <dgm:spPr/>
      <dgm:t>
        <a:bodyPr/>
        <a:lstStyle/>
        <a:p>
          <a:endParaRPr lang="en-US" b="1"/>
        </a:p>
      </dgm:t>
    </dgm:pt>
    <dgm:pt modelId="{43C9A41F-8488-4085-AE07-435E65D0A33C}" type="sibTrans" cxnId="{BEA74663-2149-46E3-AF0D-18579911906D}">
      <dgm:prSet/>
      <dgm:spPr/>
      <dgm:t>
        <a:bodyPr/>
        <a:lstStyle/>
        <a:p>
          <a:endParaRPr lang="en-US" b="1"/>
        </a:p>
      </dgm:t>
    </dgm:pt>
    <dgm:pt modelId="{68BC0CA5-7D24-4862-8F78-9D35CB0B48B3}">
      <dgm:prSet phldrT="[Text]"/>
      <dgm:spPr/>
      <dgm:t>
        <a:bodyPr/>
        <a:lstStyle/>
        <a:p>
          <a:r>
            <a:rPr lang="en-US" b="1"/>
            <a:t>Developer workflow</a:t>
          </a:r>
        </a:p>
      </dgm:t>
    </dgm:pt>
    <dgm:pt modelId="{1BEF4936-E920-4AB2-B41E-76A5A6CF3F56}" type="parTrans" cxnId="{9F941157-9488-48F5-A3F9-5E48039DA6E1}">
      <dgm:prSet/>
      <dgm:spPr/>
      <dgm:t>
        <a:bodyPr/>
        <a:lstStyle/>
        <a:p>
          <a:endParaRPr lang="en-US" b="1"/>
        </a:p>
      </dgm:t>
    </dgm:pt>
    <dgm:pt modelId="{8089DCBF-8B09-4495-B55C-90EDE47DAAA1}" type="sibTrans" cxnId="{9F941157-9488-48F5-A3F9-5E48039DA6E1}">
      <dgm:prSet/>
      <dgm:spPr/>
      <dgm:t>
        <a:bodyPr/>
        <a:lstStyle/>
        <a:p>
          <a:endParaRPr lang="en-US" b="1"/>
        </a:p>
      </dgm:t>
    </dgm:pt>
    <dgm:pt modelId="{DDB59F3A-4559-4813-A3CD-3732D3021FFE}">
      <dgm:prSet phldrT="[Text]"/>
      <dgm:spPr/>
      <dgm:t>
        <a:bodyPr/>
        <a:lstStyle/>
        <a:p>
          <a:r>
            <a:rPr lang="en-US" b="1"/>
            <a:t>Automated build / deploy and release pipelines</a:t>
          </a:r>
        </a:p>
      </dgm:t>
    </dgm:pt>
    <dgm:pt modelId="{D209492E-AF28-4E4E-9C1C-7FD370FF0BF2}" type="parTrans" cxnId="{A6EC1133-6E14-4678-820D-935079AC283B}">
      <dgm:prSet/>
      <dgm:spPr/>
      <dgm:t>
        <a:bodyPr/>
        <a:lstStyle/>
        <a:p>
          <a:endParaRPr lang="en-US"/>
        </a:p>
      </dgm:t>
    </dgm:pt>
    <dgm:pt modelId="{A8ADCF21-E772-4432-8A1A-3236197A60D2}" type="sibTrans" cxnId="{A6EC1133-6E14-4678-820D-935079AC283B}">
      <dgm:prSet/>
      <dgm:spPr/>
      <dgm:t>
        <a:bodyPr/>
        <a:lstStyle/>
        <a:p>
          <a:endParaRPr lang="en-US"/>
        </a:p>
      </dgm:t>
    </dgm:pt>
    <dgm:pt modelId="{9413930A-A40A-4A0B-8EF4-5D60948EE7A7}">
      <dgm:prSet phldrT="[Text]"/>
      <dgm:spPr/>
      <dgm:t>
        <a:bodyPr/>
        <a:lstStyle/>
        <a:p>
          <a:r>
            <a:rPr lang="en-US" b="1"/>
            <a:t>Artifact management</a:t>
          </a:r>
        </a:p>
      </dgm:t>
    </dgm:pt>
    <dgm:pt modelId="{96D74CFC-97C7-48E7-B9E7-553FE455CB94}" type="parTrans" cxnId="{A601B03B-1F5F-41A4-8470-DB9680E6FECB}">
      <dgm:prSet/>
      <dgm:spPr/>
      <dgm:t>
        <a:bodyPr/>
        <a:lstStyle/>
        <a:p>
          <a:endParaRPr lang="en-US"/>
        </a:p>
      </dgm:t>
    </dgm:pt>
    <dgm:pt modelId="{AC1770EE-C1A5-4478-A46D-93F32BB3FA87}" type="sibTrans" cxnId="{A601B03B-1F5F-41A4-8470-DB9680E6FECB}">
      <dgm:prSet/>
      <dgm:spPr/>
      <dgm:t>
        <a:bodyPr/>
        <a:lstStyle/>
        <a:p>
          <a:endParaRPr lang="en-US"/>
        </a:p>
      </dgm:t>
    </dgm:pt>
    <dgm:pt modelId="{F610A778-F3AD-42FD-8A8F-83CCFC921B74}" type="pres">
      <dgm:prSet presAssocID="{14360870-8554-401B-8C84-5CA349832C9A}" presName="composite" presStyleCnt="0">
        <dgm:presLayoutVars>
          <dgm:chMax val="1"/>
          <dgm:dir/>
          <dgm:resizeHandles val="exact"/>
        </dgm:presLayoutVars>
      </dgm:prSet>
      <dgm:spPr/>
    </dgm:pt>
    <dgm:pt modelId="{830E4393-842C-480A-83A6-A612AAD15B6B}" type="pres">
      <dgm:prSet presAssocID="{14360870-8554-401B-8C84-5CA349832C9A}" presName="radial" presStyleCnt="0">
        <dgm:presLayoutVars>
          <dgm:animLvl val="ctr"/>
        </dgm:presLayoutVars>
      </dgm:prSet>
      <dgm:spPr/>
    </dgm:pt>
    <dgm:pt modelId="{263C41A8-EAA8-4C98-B196-CB4749A02555}" type="pres">
      <dgm:prSet presAssocID="{7F682A8F-C737-4316-8059-1D0DE95BC545}" presName="centerShape" presStyleLbl="vennNode1" presStyleIdx="0" presStyleCnt="8"/>
      <dgm:spPr/>
    </dgm:pt>
    <dgm:pt modelId="{92E052BB-C0D8-40B3-A2D4-7F4C65EEAC66}" type="pres">
      <dgm:prSet presAssocID="{10CE2FE8-5820-442F-9988-6004DE70C53A}" presName="node" presStyleLbl="vennNode1" presStyleIdx="1" presStyleCnt="8">
        <dgm:presLayoutVars>
          <dgm:bulletEnabled val="1"/>
        </dgm:presLayoutVars>
      </dgm:prSet>
      <dgm:spPr/>
    </dgm:pt>
    <dgm:pt modelId="{6F814BB5-47D7-43DE-A6EF-2FCBC9CB54D7}" type="pres">
      <dgm:prSet presAssocID="{0A1142F3-5F92-41B0-BA0B-022C39E72097}" presName="node" presStyleLbl="vennNode1" presStyleIdx="2" presStyleCnt="8">
        <dgm:presLayoutVars>
          <dgm:bulletEnabled val="1"/>
        </dgm:presLayoutVars>
      </dgm:prSet>
      <dgm:spPr/>
    </dgm:pt>
    <dgm:pt modelId="{A0E6E914-2C90-4286-8311-D929E4FD5297}" type="pres">
      <dgm:prSet presAssocID="{DDB59F3A-4559-4813-A3CD-3732D3021FFE}" presName="node" presStyleLbl="vennNode1" presStyleIdx="3" presStyleCnt="8">
        <dgm:presLayoutVars>
          <dgm:bulletEnabled val="1"/>
        </dgm:presLayoutVars>
      </dgm:prSet>
      <dgm:spPr/>
    </dgm:pt>
    <dgm:pt modelId="{BBEF673B-5E91-4099-8240-A6F7CED784CE}" type="pres">
      <dgm:prSet presAssocID="{BF904AA9-702C-4B14-B9EE-821C3D86E34D}" presName="node" presStyleLbl="vennNode1" presStyleIdx="4" presStyleCnt="8">
        <dgm:presLayoutVars>
          <dgm:bulletEnabled val="1"/>
        </dgm:presLayoutVars>
      </dgm:prSet>
      <dgm:spPr/>
    </dgm:pt>
    <dgm:pt modelId="{AD5F5825-A3C4-444F-9C63-84131831D590}" type="pres">
      <dgm:prSet presAssocID="{9413930A-A40A-4A0B-8EF4-5D60948EE7A7}" presName="node" presStyleLbl="vennNode1" presStyleIdx="5" presStyleCnt="8">
        <dgm:presLayoutVars>
          <dgm:bulletEnabled val="1"/>
        </dgm:presLayoutVars>
      </dgm:prSet>
      <dgm:spPr/>
    </dgm:pt>
    <dgm:pt modelId="{36719839-C5C4-4AFE-9BC9-E1A1EADB78A5}" type="pres">
      <dgm:prSet presAssocID="{68BC0CA5-7D24-4862-8F78-9D35CB0B48B3}" presName="node" presStyleLbl="vennNode1" presStyleIdx="6" presStyleCnt="8">
        <dgm:presLayoutVars>
          <dgm:bulletEnabled val="1"/>
        </dgm:presLayoutVars>
      </dgm:prSet>
      <dgm:spPr/>
    </dgm:pt>
    <dgm:pt modelId="{3704DD41-C2AC-4238-930A-E27121E7F94B}" type="pres">
      <dgm:prSet presAssocID="{942E7FB0-35EA-4673-8575-F82B26C5F51D}" presName="node" presStyleLbl="vennNode1" presStyleIdx="7" presStyleCnt="8">
        <dgm:presLayoutVars>
          <dgm:bulletEnabled val="1"/>
        </dgm:presLayoutVars>
      </dgm:prSet>
      <dgm:spPr/>
    </dgm:pt>
  </dgm:ptLst>
  <dgm:cxnLst>
    <dgm:cxn modelId="{F3249203-D703-4D54-8712-FD99449E043B}" type="presOf" srcId="{DDB59F3A-4559-4813-A3CD-3732D3021FFE}" destId="{A0E6E914-2C90-4286-8311-D929E4FD5297}" srcOrd="0" destOrd="0" presId="urn:microsoft.com/office/officeart/2005/8/layout/radial3"/>
    <dgm:cxn modelId="{561BB006-3C4F-438E-B30C-594CDD253E92}" type="presOf" srcId="{10CE2FE8-5820-442F-9988-6004DE70C53A}" destId="{92E052BB-C0D8-40B3-A2D4-7F4C65EEAC66}" srcOrd="0" destOrd="0" presId="urn:microsoft.com/office/officeart/2005/8/layout/radial3"/>
    <dgm:cxn modelId="{A6EC1133-6E14-4678-820D-935079AC283B}" srcId="{7F682A8F-C737-4316-8059-1D0DE95BC545}" destId="{DDB59F3A-4559-4813-A3CD-3732D3021FFE}" srcOrd="2" destOrd="0" parTransId="{D209492E-AF28-4E4E-9C1C-7FD370FF0BF2}" sibTransId="{A8ADCF21-E772-4432-8A1A-3236197A60D2}"/>
    <dgm:cxn modelId="{A601B03B-1F5F-41A4-8470-DB9680E6FECB}" srcId="{7F682A8F-C737-4316-8059-1D0DE95BC545}" destId="{9413930A-A40A-4A0B-8EF4-5D60948EE7A7}" srcOrd="4" destOrd="0" parTransId="{96D74CFC-97C7-48E7-B9E7-553FE455CB94}" sibTransId="{AC1770EE-C1A5-4478-A46D-93F32BB3FA87}"/>
    <dgm:cxn modelId="{BB41F740-1324-4058-8595-C8044F824F6E}" type="presOf" srcId="{7F682A8F-C737-4316-8059-1D0DE95BC545}" destId="{263C41A8-EAA8-4C98-B196-CB4749A02555}" srcOrd="0" destOrd="0" presId="urn:microsoft.com/office/officeart/2005/8/layout/radial3"/>
    <dgm:cxn modelId="{7BBEB35E-FC93-4748-AFE7-716552F9D545}" type="presOf" srcId="{0A1142F3-5F92-41B0-BA0B-022C39E72097}" destId="{6F814BB5-47D7-43DE-A6EF-2FCBC9CB54D7}" srcOrd="0" destOrd="0" presId="urn:microsoft.com/office/officeart/2005/8/layout/radial3"/>
    <dgm:cxn modelId="{BEA74663-2149-46E3-AF0D-18579911906D}" srcId="{7F682A8F-C737-4316-8059-1D0DE95BC545}" destId="{BF904AA9-702C-4B14-B9EE-821C3D86E34D}" srcOrd="3" destOrd="0" parTransId="{9786A359-BC69-4DAA-B360-740E5D9E4FA6}" sibTransId="{43C9A41F-8488-4085-AE07-435E65D0A33C}"/>
    <dgm:cxn modelId="{CDEC426A-050A-4077-832A-6783F5AC8FEC}" type="presOf" srcId="{9413930A-A40A-4A0B-8EF4-5D60948EE7A7}" destId="{AD5F5825-A3C4-444F-9C63-84131831D590}" srcOrd="0" destOrd="0" presId="urn:microsoft.com/office/officeart/2005/8/layout/radial3"/>
    <dgm:cxn modelId="{A3138876-21A2-46A0-9B0D-211D4B7BE1F5}" type="presOf" srcId="{14360870-8554-401B-8C84-5CA349832C9A}" destId="{F610A778-F3AD-42FD-8A8F-83CCFC921B74}" srcOrd="0" destOrd="0" presId="urn:microsoft.com/office/officeart/2005/8/layout/radial3"/>
    <dgm:cxn modelId="{9F941157-9488-48F5-A3F9-5E48039DA6E1}" srcId="{7F682A8F-C737-4316-8059-1D0DE95BC545}" destId="{68BC0CA5-7D24-4862-8F78-9D35CB0B48B3}" srcOrd="5" destOrd="0" parTransId="{1BEF4936-E920-4AB2-B41E-76A5A6CF3F56}" sibTransId="{8089DCBF-8B09-4495-B55C-90EDE47DAAA1}"/>
    <dgm:cxn modelId="{EC0A7584-E8CA-42FA-AC2E-7A6EF07B30FA}" type="presOf" srcId="{BF904AA9-702C-4B14-B9EE-821C3D86E34D}" destId="{BBEF673B-5E91-4099-8240-A6F7CED784CE}" srcOrd="0" destOrd="0" presId="urn:microsoft.com/office/officeart/2005/8/layout/radial3"/>
    <dgm:cxn modelId="{F4556CA0-0670-4D3D-B318-8CA2FB060931}" type="presOf" srcId="{68BC0CA5-7D24-4862-8F78-9D35CB0B48B3}" destId="{36719839-C5C4-4AFE-9BC9-E1A1EADB78A5}" srcOrd="0" destOrd="0" presId="urn:microsoft.com/office/officeart/2005/8/layout/radial3"/>
    <dgm:cxn modelId="{336A77A1-77DB-45C9-8BAD-CB257054B744}" srcId="{7F682A8F-C737-4316-8059-1D0DE95BC545}" destId="{942E7FB0-35EA-4673-8575-F82B26C5F51D}" srcOrd="6" destOrd="0" parTransId="{E6BAC82B-1C68-402D-B655-FD5BB078E864}" sibTransId="{580FEE2F-EA3E-44ED-A5BB-41A6D75E26F7}"/>
    <dgm:cxn modelId="{6B12FCAA-2EA5-4D51-8CDC-A475F578D87A}" srcId="{7F682A8F-C737-4316-8059-1D0DE95BC545}" destId="{10CE2FE8-5820-442F-9988-6004DE70C53A}" srcOrd="0" destOrd="0" parTransId="{8B291A27-7FA2-42CD-AD81-0B176002163B}" sibTransId="{13AC0D66-0BA8-4F14-BD1A-E2439FC95D77}"/>
    <dgm:cxn modelId="{3C43E2B6-D4E0-4E3B-AF39-F3396934D742}" srcId="{7F682A8F-C737-4316-8059-1D0DE95BC545}" destId="{0A1142F3-5F92-41B0-BA0B-022C39E72097}" srcOrd="1" destOrd="0" parTransId="{9D06B1BB-CC78-4644-B4E6-2B33FA24DA54}" sibTransId="{26F1745B-D22F-4623-B014-2C1E79CFAA01}"/>
    <dgm:cxn modelId="{F4E9A9BB-178C-4F02-AA92-BF839722E01C}" srcId="{14360870-8554-401B-8C84-5CA349832C9A}" destId="{7F682A8F-C737-4316-8059-1D0DE95BC545}" srcOrd="0" destOrd="0" parTransId="{83812A9F-7A85-44C5-9C70-07A6ED78FA5F}" sibTransId="{EC0D7A63-9873-4502-B646-3BA8DBD3FC00}"/>
    <dgm:cxn modelId="{9DE06BFD-6E95-4B19-8336-A87E0FAE1C89}" type="presOf" srcId="{942E7FB0-35EA-4673-8575-F82B26C5F51D}" destId="{3704DD41-C2AC-4238-930A-E27121E7F94B}" srcOrd="0" destOrd="0" presId="urn:microsoft.com/office/officeart/2005/8/layout/radial3"/>
    <dgm:cxn modelId="{426919E1-B60E-4274-AC74-57114F8B3C96}" type="presParOf" srcId="{F610A778-F3AD-42FD-8A8F-83CCFC921B74}" destId="{830E4393-842C-480A-83A6-A612AAD15B6B}" srcOrd="0" destOrd="0" presId="urn:microsoft.com/office/officeart/2005/8/layout/radial3"/>
    <dgm:cxn modelId="{CFF56A40-9ACA-4EDF-AEBB-49E413868731}" type="presParOf" srcId="{830E4393-842C-480A-83A6-A612AAD15B6B}" destId="{263C41A8-EAA8-4C98-B196-CB4749A02555}" srcOrd="0" destOrd="0" presId="urn:microsoft.com/office/officeart/2005/8/layout/radial3"/>
    <dgm:cxn modelId="{7870E5E1-2CA8-4644-940E-FB2F881645C2}" type="presParOf" srcId="{830E4393-842C-480A-83A6-A612AAD15B6B}" destId="{92E052BB-C0D8-40B3-A2D4-7F4C65EEAC66}" srcOrd="1" destOrd="0" presId="urn:microsoft.com/office/officeart/2005/8/layout/radial3"/>
    <dgm:cxn modelId="{548B591F-A0E8-4E80-971D-84C937A28CC5}" type="presParOf" srcId="{830E4393-842C-480A-83A6-A612AAD15B6B}" destId="{6F814BB5-47D7-43DE-A6EF-2FCBC9CB54D7}" srcOrd="2" destOrd="0" presId="urn:microsoft.com/office/officeart/2005/8/layout/radial3"/>
    <dgm:cxn modelId="{146EE1CC-9028-4521-9036-A0669A0E88FB}" type="presParOf" srcId="{830E4393-842C-480A-83A6-A612AAD15B6B}" destId="{A0E6E914-2C90-4286-8311-D929E4FD5297}" srcOrd="3" destOrd="0" presId="urn:microsoft.com/office/officeart/2005/8/layout/radial3"/>
    <dgm:cxn modelId="{75B4C3D0-D2EC-41CC-B981-C56C3155F32B}" type="presParOf" srcId="{830E4393-842C-480A-83A6-A612AAD15B6B}" destId="{BBEF673B-5E91-4099-8240-A6F7CED784CE}" srcOrd="4" destOrd="0" presId="urn:microsoft.com/office/officeart/2005/8/layout/radial3"/>
    <dgm:cxn modelId="{30B0E58A-A8A7-4DE1-9AEE-EE9CC4BB1D91}" type="presParOf" srcId="{830E4393-842C-480A-83A6-A612AAD15B6B}" destId="{AD5F5825-A3C4-444F-9C63-84131831D590}" srcOrd="5" destOrd="0" presId="urn:microsoft.com/office/officeart/2005/8/layout/radial3"/>
    <dgm:cxn modelId="{AE5C4E80-B89D-426C-8BB8-1415FAA4B80F}" type="presParOf" srcId="{830E4393-842C-480A-83A6-A612AAD15B6B}" destId="{36719839-C5C4-4AFE-9BC9-E1A1EADB78A5}" srcOrd="6" destOrd="0" presId="urn:microsoft.com/office/officeart/2005/8/layout/radial3"/>
    <dgm:cxn modelId="{8539FB90-3B10-46E7-98CE-B19BB98D6165}" type="presParOf" srcId="{830E4393-842C-480A-83A6-A612AAD15B6B}" destId="{3704DD41-C2AC-4238-930A-E27121E7F94B}" srcOrd="7"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60870-8554-401B-8C84-5CA349832C9A}" type="doc">
      <dgm:prSet loTypeId="urn:microsoft.com/office/officeart/2005/8/layout/hChevron3" loCatId="process" qsTypeId="urn:microsoft.com/office/officeart/2005/8/quickstyle/simple1" qsCatId="simple" csTypeId="urn:microsoft.com/office/officeart/2005/8/colors/accent6_3" csCatId="accent6" phldr="1"/>
      <dgm:spPr/>
      <dgm:t>
        <a:bodyPr/>
        <a:lstStyle/>
        <a:p>
          <a:endParaRPr lang="en-US"/>
        </a:p>
      </dgm:t>
    </dgm:pt>
    <dgm:pt modelId="{10CE2FE8-5820-442F-9988-6004DE70C53A}">
      <dgm:prSet phldrT="[Text]"/>
      <dgm:spPr/>
      <dgm:t>
        <a:bodyPr/>
        <a:lstStyle/>
        <a:p>
          <a:r>
            <a:rPr lang="en-US" b="1"/>
            <a:t>Agile management</a:t>
          </a:r>
        </a:p>
      </dgm:t>
    </dgm:pt>
    <dgm:pt modelId="{8B291A27-7FA2-42CD-AD81-0B176002163B}" type="parTrans" cxnId="{6B12FCAA-2EA5-4D51-8CDC-A475F578D87A}">
      <dgm:prSet/>
      <dgm:spPr/>
      <dgm:t>
        <a:bodyPr/>
        <a:lstStyle/>
        <a:p>
          <a:endParaRPr lang="en-US" b="1"/>
        </a:p>
      </dgm:t>
    </dgm:pt>
    <dgm:pt modelId="{13AC0D66-0BA8-4F14-BD1A-E2439FC95D77}" type="sibTrans" cxnId="{6B12FCAA-2EA5-4D51-8CDC-A475F578D87A}">
      <dgm:prSet/>
      <dgm:spPr/>
      <dgm:t>
        <a:bodyPr/>
        <a:lstStyle/>
        <a:p>
          <a:endParaRPr lang="en-US" b="1"/>
        </a:p>
      </dgm:t>
    </dgm:pt>
    <dgm:pt modelId="{93E12C98-2CE5-44C9-846E-1FC604F6D2DF}">
      <dgm:prSet phldrT="[Text]"/>
      <dgm:spPr/>
      <dgm:t>
        <a:bodyPr/>
        <a:lstStyle/>
        <a:p>
          <a:r>
            <a:rPr lang="en-US" b="1"/>
            <a:t>Development workflow</a:t>
          </a:r>
        </a:p>
      </dgm:t>
    </dgm:pt>
    <dgm:pt modelId="{56391818-AE85-4501-BC7D-0F990B55C35D}" type="parTrans" cxnId="{CA4CA191-5CE5-47A9-8212-7E835A8C4BA4}">
      <dgm:prSet/>
      <dgm:spPr/>
      <dgm:t>
        <a:bodyPr/>
        <a:lstStyle/>
        <a:p>
          <a:endParaRPr lang="en-US"/>
        </a:p>
      </dgm:t>
    </dgm:pt>
    <dgm:pt modelId="{5DEEA318-0CB3-45A1-BF03-0638BB1AFD96}" type="sibTrans" cxnId="{CA4CA191-5CE5-47A9-8212-7E835A8C4BA4}">
      <dgm:prSet/>
      <dgm:spPr/>
      <dgm:t>
        <a:bodyPr/>
        <a:lstStyle/>
        <a:p>
          <a:endParaRPr lang="en-US"/>
        </a:p>
      </dgm:t>
    </dgm:pt>
    <dgm:pt modelId="{971B3AE7-824A-468D-8E4D-92A8E7E079F2}">
      <dgm:prSet phldrT="[Text]"/>
      <dgm:spPr/>
      <dgm:t>
        <a:bodyPr/>
        <a:lstStyle/>
        <a:p>
          <a:r>
            <a:rPr lang="en-US" b="1"/>
            <a:t>Artifact management</a:t>
          </a:r>
        </a:p>
      </dgm:t>
    </dgm:pt>
    <dgm:pt modelId="{E16AA4C2-FC75-4B4A-ABA6-B7F370D43A7D}" type="parTrans" cxnId="{A025634F-45E4-4571-BE12-0A20408D7FD8}">
      <dgm:prSet/>
      <dgm:spPr/>
      <dgm:t>
        <a:bodyPr/>
        <a:lstStyle/>
        <a:p>
          <a:endParaRPr lang="en-US"/>
        </a:p>
      </dgm:t>
    </dgm:pt>
    <dgm:pt modelId="{F14F768D-8F53-4103-9635-F96C2BA766D1}" type="sibTrans" cxnId="{A025634F-45E4-4571-BE12-0A20408D7FD8}">
      <dgm:prSet/>
      <dgm:spPr/>
      <dgm:t>
        <a:bodyPr/>
        <a:lstStyle/>
        <a:p>
          <a:endParaRPr lang="en-US"/>
        </a:p>
      </dgm:t>
    </dgm:pt>
    <dgm:pt modelId="{8FD75F2D-696D-4913-956C-C97386054A2D}">
      <dgm:prSet phldrT="[Text]"/>
      <dgm:spPr/>
      <dgm:t>
        <a:bodyPr/>
        <a:lstStyle/>
        <a:p>
          <a:r>
            <a:rPr lang="en-US" b="1"/>
            <a:t>Automated build / deploy and release pipelines</a:t>
          </a:r>
        </a:p>
      </dgm:t>
    </dgm:pt>
    <dgm:pt modelId="{694C530A-0D57-49C5-9580-40A8E86D509A}" type="parTrans" cxnId="{9CAF0BD6-C713-4346-8681-B97FB7B41755}">
      <dgm:prSet/>
      <dgm:spPr/>
      <dgm:t>
        <a:bodyPr/>
        <a:lstStyle/>
        <a:p>
          <a:endParaRPr lang="en-US"/>
        </a:p>
      </dgm:t>
    </dgm:pt>
    <dgm:pt modelId="{1AAFFF06-1881-43CD-BB42-DE93BC373846}" type="sibTrans" cxnId="{9CAF0BD6-C713-4346-8681-B97FB7B41755}">
      <dgm:prSet/>
      <dgm:spPr/>
      <dgm:t>
        <a:bodyPr/>
        <a:lstStyle/>
        <a:p>
          <a:endParaRPr lang="en-US"/>
        </a:p>
      </dgm:t>
    </dgm:pt>
    <dgm:pt modelId="{BF81D840-0F9B-4624-87B1-3F4B14963EDE}">
      <dgm:prSet phldrT="[Text]"/>
      <dgm:spPr/>
      <dgm:t>
        <a:bodyPr/>
        <a:lstStyle/>
        <a:p>
          <a:r>
            <a:rPr lang="en-US" b="1"/>
            <a:t>Infrastructure, Policy &amp; Configuration as Code</a:t>
          </a:r>
        </a:p>
      </dgm:t>
    </dgm:pt>
    <dgm:pt modelId="{FE1F5C42-A33F-4968-8061-E2A0CE0CCD83}" type="parTrans" cxnId="{9A41384E-CC0E-44EE-93CF-FDD4185CF673}">
      <dgm:prSet/>
      <dgm:spPr/>
      <dgm:t>
        <a:bodyPr/>
        <a:lstStyle/>
        <a:p>
          <a:endParaRPr lang="en-US"/>
        </a:p>
      </dgm:t>
    </dgm:pt>
    <dgm:pt modelId="{CCAA6489-6D9D-4853-BFD5-3BC01D85DBBD}" type="sibTrans" cxnId="{9A41384E-CC0E-44EE-93CF-FDD4185CF673}">
      <dgm:prSet/>
      <dgm:spPr/>
      <dgm:t>
        <a:bodyPr/>
        <a:lstStyle/>
        <a:p>
          <a:endParaRPr lang="en-US"/>
        </a:p>
      </dgm:t>
    </dgm:pt>
    <dgm:pt modelId="{552562D3-CC67-42A1-A7B5-7CFD8749A74F}">
      <dgm:prSet phldrT="[Text]"/>
      <dgm:spPr/>
      <dgm:t>
        <a:bodyPr/>
        <a:lstStyle/>
        <a:p>
          <a:r>
            <a:rPr lang="en-US" b="1"/>
            <a:t>Operations, Learning &amp; Feedback</a:t>
          </a:r>
        </a:p>
      </dgm:t>
    </dgm:pt>
    <dgm:pt modelId="{E9F171AE-079D-430E-A94F-03FC46703F2B}" type="parTrans" cxnId="{113AC9D7-858E-493F-93DA-87C2887A2555}">
      <dgm:prSet/>
      <dgm:spPr/>
      <dgm:t>
        <a:bodyPr/>
        <a:lstStyle/>
        <a:p>
          <a:endParaRPr lang="en-US"/>
        </a:p>
      </dgm:t>
    </dgm:pt>
    <dgm:pt modelId="{10627F79-C22F-44DE-99B7-8653E9590E43}" type="sibTrans" cxnId="{113AC9D7-858E-493F-93DA-87C2887A2555}">
      <dgm:prSet/>
      <dgm:spPr/>
      <dgm:t>
        <a:bodyPr/>
        <a:lstStyle/>
        <a:p>
          <a:endParaRPr lang="en-US"/>
        </a:p>
      </dgm:t>
    </dgm:pt>
    <dgm:pt modelId="{B9B70288-DA69-455F-90F3-813B11AF9220}">
      <dgm:prSet phldrT="[Text]"/>
      <dgm:spPr/>
      <dgm:t>
        <a:bodyPr/>
        <a:lstStyle/>
        <a:p>
          <a:r>
            <a:rPr lang="en-US" b="1"/>
            <a:t>Test &amp; Verification</a:t>
          </a:r>
        </a:p>
      </dgm:t>
    </dgm:pt>
    <dgm:pt modelId="{AB398E35-4ABC-4F06-8502-C71EFD0BF8BC}" type="parTrans" cxnId="{EA483BAD-B353-4A14-B996-C21BA098F84C}">
      <dgm:prSet/>
      <dgm:spPr/>
      <dgm:t>
        <a:bodyPr/>
        <a:lstStyle/>
        <a:p>
          <a:endParaRPr lang="en-US"/>
        </a:p>
      </dgm:t>
    </dgm:pt>
    <dgm:pt modelId="{3EE03BAE-0CA0-4DB4-98E8-1BD017355DA5}" type="sibTrans" cxnId="{EA483BAD-B353-4A14-B996-C21BA098F84C}">
      <dgm:prSet/>
      <dgm:spPr/>
      <dgm:t>
        <a:bodyPr/>
        <a:lstStyle/>
        <a:p>
          <a:endParaRPr lang="en-US"/>
        </a:p>
      </dgm:t>
    </dgm:pt>
    <dgm:pt modelId="{2469A03B-97E0-46DC-869C-B0FB4352D2F9}" type="pres">
      <dgm:prSet presAssocID="{14360870-8554-401B-8C84-5CA349832C9A}" presName="Name0" presStyleCnt="0">
        <dgm:presLayoutVars>
          <dgm:dir/>
          <dgm:resizeHandles val="exact"/>
        </dgm:presLayoutVars>
      </dgm:prSet>
      <dgm:spPr/>
    </dgm:pt>
    <dgm:pt modelId="{D30E630C-2202-4394-A9C7-F4EEE71A46B5}" type="pres">
      <dgm:prSet presAssocID="{10CE2FE8-5820-442F-9988-6004DE70C53A}" presName="parTxOnly" presStyleLbl="node1" presStyleIdx="0" presStyleCnt="7">
        <dgm:presLayoutVars>
          <dgm:bulletEnabled val="1"/>
        </dgm:presLayoutVars>
      </dgm:prSet>
      <dgm:spPr/>
    </dgm:pt>
    <dgm:pt modelId="{858B0F09-53F2-4801-9E9A-9FF5C5564C67}" type="pres">
      <dgm:prSet presAssocID="{13AC0D66-0BA8-4F14-BD1A-E2439FC95D77}" presName="parSpace" presStyleCnt="0"/>
      <dgm:spPr/>
    </dgm:pt>
    <dgm:pt modelId="{DEE12CE1-E7A7-4CBE-B012-CFCF0BDD33FD}" type="pres">
      <dgm:prSet presAssocID="{93E12C98-2CE5-44C9-846E-1FC604F6D2DF}" presName="parTxOnly" presStyleLbl="node1" presStyleIdx="1" presStyleCnt="7">
        <dgm:presLayoutVars>
          <dgm:bulletEnabled val="1"/>
        </dgm:presLayoutVars>
      </dgm:prSet>
      <dgm:spPr/>
    </dgm:pt>
    <dgm:pt modelId="{36318287-AE4A-4B36-B08E-570B1F5CB24B}" type="pres">
      <dgm:prSet presAssocID="{5DEEA318-0CB3-45A1-BF03-0638BB1AFD96}" presName="parSpace" presStyleCnt="0"/>
      <dgm:spPr/>
    </dgm:pt>
    <dgm:pt modelId="{E46392E3-77AD-441C-9A2D-A7FE3B07E8BF}" type="pres">
      <dgm:prSet presAssocID="{971B3AE7-824A-468D-8E4D-92A8E7E079F2}" presName="parTxOnly" presStyleLbl="node1" presStyleIdx="2" presStyleCnt="7">
        <dgm:presLayoutVars>
          <dgm:bulletEnabled val="1"/>
        </dgm:presLayoutVars>
      </dgm:prSet>
      <dgm:spPr/>
    </dgm:pt>
    <dgm:pt modelId="{0609A054-9786-40BC-8AAA-BDCD25AB6254}" type="pres">
      <dgm:prSet presAssocID="{F14F768D-8F53-4103-9635-F96C2BA766D1}" presName="parSpace" presStyleCnt="0"/>
      <dgm:spPr/>
    </dgm:pt>
    <dgm:pt modelId="{D8C36BAF-A7D8-45FC-BCED-545292662242}" type="pres">
      <dgm:prSet presAssocID="{BF81D840-0F9B-4624-87B1-3F4B14963EDE}" presName="parTxOnly" presStyleLbl="node1" presStyleIdx="3" presStyleCnt="7">
        <dgm:presLayoutVars>
          <dgm:bulletEnabled val="1"/>
        </dgm:presLayoutVars>
      </dgm:prSet>
      <dgm:spPr/>
    </dgm:pt>
    <dgm:pt modelId="{62C26549-3077-4A79-AB8C-5E6147FC17A9}" type="pres">
      <dgm:prSet presAssocID="{CCAA6489-6D9D-4853-BFD5-3BC01D85DBBD}" presName="parSpace" presStyleCnt="0"/>
      <dgm:spPr/>
    </dgm:pt>
    <dgm:pt modelId="{09DB4B8F-B8EE-42EA-B35B-81269231E335}" type="pres">
      <dgm:prSet presAssocID="{8FD75F2D-696D-4913-956C-C97386054A2D}" presName="parTxOnly" presStyleLbl="node1" presStyleIdx="4" presStyleCnt="7">
        <dgm:presLayoutVars>
          <dgm:bulletEnabled val="1"/>
        </dgm:presLayoutVars>
      </dgm:prSet>
      <dgm:spPr/>
    </dgm:pt>
    <dgm:pt modelId="{408A8927-5A73-490E-AB96-1A92D501531F}" type="pres">
      <dgm:prSet presAssocID="{1AAFFF06-1881-43CD-BB42-DE93BC373846}" presName="parSpace" presStyleCnt="0"/>
      <dgm:spPr/>
    </dgm:pt>
    <dgm:pt modelId="{F7469B20-F3F1-44A6-B6B1-23A5D49D3AC1}" type="pres">
      <dgm:prSet presAssocID="{B9B70288-DA69-455F-90F3-813B11AF9220}" presName="parTxOnly" presStyleLbl="node1" presStyleIdx="5" presStyleCnt="7">
        <dgm:presLayoutVars>
          <dgm:bulletEnabled val="1"/>
        </dgm:presLayoutVars>
      </dgm:prSet>
      <dgm:spPr/>
    </dgm:pt>
    <dgm:pt modelId="{4D08E61B-B5D8-4253-BB88-DA3398F12F4F}" type="pres">
      <dgm:prSet presAssocID="{3EE03BAE-0CA0-4DB4-98E8-1BD017355DA5}" presName="parSpace" presStyleCnt="0"/>
      <dgm:spPr/>
    </dgm:pt>
    <dgm:pt modelId="{FD4BCFF5-7EFD-4950-8595-688262C30B83}" type="pres">
      <dgm:prSet presAssocID="{552562D3-CC67-42A1-A7B5-7CFD8749A74F}" presName="parTxOnly" presStyleLbl="node1" presStyleIdx="6" presStyleCnt="7">
        <dgm:presLayoutVars>
          <dgm:bulletEnabled val="1"/>
        </dgm:presLayoutVars>
      </dgm:prSet>
      <dgm:spPr/>
    </dgm:pt>
  </dgm:ptLst>
  <dgm:cxnLst>
    <dgm:cxn modelId="{E36E9E1E-EB39-4CA6-9036-2F7075FB6C34}" type="presOf" srcId="{93E12C98-2CE5-44C9-846E-1FC604F6D2DF}" destId="{DEE12CE1-E7A7-4CBE-B012-CFCF0BDD33FD}" srcOrd="0" destOrd="0" presId="urn:microsoft.com/office/officeart/2005/8/layout/hChevron3"/>
    <dgm:cxn modelId="{28F4302A-909C-4096-BA41-BDFBB8F63682}" type="presOf" srcId="{10CE2FE8-5820-442F-9988-6004DE70C53A}" destId="{D30E630C-2202-4394-A9C7-F4EEE71A46B5}" srcOrd="0" destOrd="0" presId="urn:microsoft.com/office/officeart/2005/8/layout/hChevron3"/>
    <dgm:cxn modelId="{196ED12A-33F4-4C52-BF72-21F19BD86177}" type="presOf" srcId="{BF81D840-0F9B-4624-87B1-3F4B14963EDE}" destId="{D8C36BAF-A7D8-45FC-BCED-545292662242}" srcOrd="0" destOrd="0" presId="urn:microsoft.com/office/officeart/2005/8/layout/hChevron3"/>
    <dgm:cxn modelId="{9A41384E-CC0E-44EE-93CF-FDD4185CF673}" srcId="{14360870-8554-401B-8C84-5CA349832C9A}" destId="{BF81D840-0F9B-4624-87B1-3F4B14963EDE}" srcOrd="3" destOrd="0" parTransId="{FE1F5C42-A33F-4968-8061-E2A0CE0CCD83}" sibTransId="{CCAA6489-6D9D-4853-BFD5-3BC01D85DBBD}"/>
    <dgm:cxn modelId="{A025634F-45E4-4571-BE12-0A20408D7FD8}" srcId="{14360870-8554-401B-8C84-5CA349832C9A}" destId="{971B3AE7-824A-468D-8E4D-92A8E7E079F2}" srcOrd="2" destOrd="0" parTransId="{E16AA4C2-FC75-4B4A-ABA6-B7F370D43A7D}" sibTransId="{F14F768D-8F53-4103-9635-F96C2BA766D1}"/>
    <dgm:cxn modelId="{CA4CA191-5CE5-47A9-8212-7E835A8C4BA4}" srcId="{14360870-8554-401B-8C84-5CA349832C9A}" destId="{93E12C98-2CE5-44C9-846E-1FC604F6D2DF}" srcOrd="1" destOrd="0" parTransId="{56391818-AE85-4501-BC7D-0F990B55C35D}" sibTransId="{5DEEA318-0CB3-45A1-BF03-0638BB1AFD96}"/>
    <dgm:cxn modelId="{2F280593-3B3E-417E-AC4A-C87BDD4C64F6}" type="presOf" srcId="{8FD75F2D-696D-4913-956C-C97386054A2D}" destId="{09DB4B8F-B8EE-42EA-B35B-81269231E335}" srcOrd="0" destOrd="0" presId="urn:microsoft.com/office/officeart/2005/8/layout/hChevron3"/>
    <dgm:cxn modelId="{6B12FCAA-2EA5-4D51-8CDC-A475F578D87A}" srcId="{14360870-8554-401B-8C84-5CA349832C9A}" destId="{10CE2FE8-5820-442F-9988-6004DE70C53A}" srcOrd="0" destOrd="0" parTransId="{8B291A27-7FA2-42CD-AD81-0B176002163B}" sibTransId="{13AC0D66-0BA8-4F14-BD1A-E2439FC95D77}"/>
    <dgm:cxn modelId="{EA483BAD-B353-4A14-B996-C21BA098F84C}" srcId="{14360870-8554-401B-8C84-5CA349832C9A}" destId="{B9B70288-DA69-455F-90F3-813B11AF9220}" srcOrd="5" destOrd="0" parTransId="{AB398E35-4ABC-4F06-8502-C71EFD0BF8BC}" sibTransId="{3EE03BAE-0CA0-4DB4-98E8-1BD017355DA5}"/>
    <dgm:cxn modelId="{D6C0C1C4-EA6E-4D45-B0B0-C734A7B97BA7}" type="presOf" srcId="{14360870-8554-401B-8C84-5CA349832C9A}" destId="{2469A03B-97E0-46DC-869C-B0FB4352D2F9}" srcOrd="0" destOrd="0" presId="urn:microsoft.com/office/officeart/2005/8/layout/hChevron3"/>
    <dgm:cxn modelId="{9CAF0BD6-C713-4346-8681-B97FB7B41755}" srcId="{14360870-8554-401B-8C84-5CA349832C9A}" destId="{8FD75F2D-696D-4913-956C-C97386054A2D}" srcOrd="4" destOrd="0" parTransId="{694C530A-0D57-49C5-9580-40A8E86D509A}" sibTransId="{1AAFFF06-1881-43CD-BB42-DE93BC373846}"/>
    <dgm:cxn modelId="{113AC9D7-858E-493F-93DA-87C2887A2555}" srcId="{14360870-8554-401B-8C84-5CA349832C9A}" destId="{552562D3-CC67-42A1-A7B5-7CFD8749A74F}" srcOrd="6" destOrd="0" parTransId="{E9F171AE-079D-430E-A94F-03FC46703F2B}" sibTransId="{10627F79-C22F-44DE-99B7-8653E9590E43}"/>
    <dgm:cxn modelId="{E1D479DD-6439-47CC-9E5A-FAB517DEDFDF}" type="presOf" srcId="{552562D3-CC67-42A1-A7B5-7CFD8749A74F}" destId="{FD4BCFF5-7EFD-4950-8595-688262C30B83}" srcOrd="0" destOrd="0" presId="urn:microsoft.com/office/officeart/2005/8/layout/hChevron3"/>
    <dgm:cxn modelId="{E99CD9E7-FBC6-4636-97E0-9CAE50912C62}" type="presOf" srcId="{971B3AE7-824A-468D-8E4D-92A8E7E079F2}" destId="{E46392E3-77AD-441C-9A2D-A7FE3B07E8BF}" srcOrd="0" destOrd="0" presId="urn:microsoft.com/office/officeart/2005/8/layout/hChevron3"/>
    <dgm:cxn modelId="{55270BF3-51D7-44BD-8CBA-4C51DFDD55AB}" type="presOf" srcId="{B9B70288-DA69-455F-90F3-813B11AF9220}" destId="{F7469B20-F3F1-44A6-B6B1-23A5D49D3AC1}" srcOrd="0" destOrd="0" presId="urn:microsoft.com/office/officeart/2005/8/layout/hChevron3"/>
    <dgm:cxn modelId="{A6005EB6-B241-49E8-BA4D-8FD1CBAC07B2}" type="presParOf" srcId="{2469A03B-97E0-46DC-869C-B0FB4352D2F9}" destId="{D30E630C-2202-4394-A9C7-F4EEE71A46B5}" srcOrd="0" destOrd="0" presId="urn:microsoft.com/office/officeart/2005/8/layout/hChevron3"/>
    <dgm:cxn modelId="{0B45F695-DA14-4058-9F9A-09239F21AC23}" type="presParOf" srcId="{2469A03B-97E0-46DC-869C-B0FB4352D2F9}" destId="{858B0F09-53F2-4801-9E9A-9FF5C5564C67}" srcOrd="1" destOrd="0" presId="urn:microsoft.com/office/officeart/2005/8/layout/hChevron3"/>
    <dgm:cxn modelId="{4026F859-92D4-407B-82F7-586B5130E222}" type="presParOf" srcId="{2469A03B-97E0-46DC-869C-B0FB4352D2F9}" destId="{DEE12CE1-E7A7-4CBE-B012-CFCF0BDD33FD}" srcOrd="2" destOrd="0" presId="urn:microsoft.com/office/officeart/2005/8/layout/hChevron3"/>
    <dgm:cxn modelId="{AD3ECE81-8B11-49B4-901C-058025D04133}" type="presParOf" srcId="{2469A03B-97E0-46DC-869C-B0FB4352D2F9}" destId="{36318287-AE4A-4B36-B08E-570B1F5CB24B}" srcOrd="3" destOrd="0" presId="urn:microsoft.com/office/officeart/2005/8/layout/hChevron3"/>
    <dgm:cxn modelId="{BF4B7E24-3669-4CB0-949C-0DC9248FB479}" type="presParOf" srcId="{2469A03B-97E0-46DC-869C-B0FB4352D2F9}" destId="{E46392E3-77AD-441C-9A2D-A7FE3B07E8BF}" srcOrd="4" destOrd="0" presId="urn:microsoft.com/office/officeart/2005/8/layout/hChevron3"/>
    <dgm:cxn modelId="{E8392237-66D5-4346-955A-CDB949C49DEF}" type="presParOf" srcId="{2469A03B-97E0-46DC-869C-B0FB4352D2F9}" destId="{0609A054-9786-40BC-8AAA-BDCD25AB6254}" srcOrd="5" destOrd="0" presId="urn:microsoft.com/office/officeart/2005/8/layout/hChevron3"/>
    <dgm:cxn modelId="{21A342D8-906C-4974-BAE2-AD14C5050BC5}" type="presParOf" srcId="{2469A03B-97E0-46DC-869C-B0FB4352D2F9}" destId="{D8C36BAF-A7D8-45FC-BCED-545292662242}" srcOrd="6" destOrd="0" presId="urn:microsoft.com/office/officeart/2005/8/layout/hChevron3"/>
    <dgm:cxn modelId="{B5E2111F-541C-4D63-9387-9A4EE374F51A}" type="presParOf" srcId="{2469A03B-97E0-46DC-869C-B0FB4352D2F9}" destId="{62C26549-3077-4A79-AB8C-5E6147FC17A9}" srcOrd="7" destOrd="0" presId="urn:microsoft.com/office/officeart/2005/8/layout/hChevron3"/>
    <dgm:cxn modelId="{17051EB0-B4B2-42A2-A9FD-279BADD4F9DB}" type="presParOf" srcId="{2469A03B-97E0-46DC-869C-B0FB4352D2F9}" destId="{09DB4B8F-B8EE-42EA-B35B-81269231E335}" srcOrd="8" destOrd="0" presId="urn:microsoft.com/office/officeart/2005/8/layout/hChevron3"/>
    <dgm:cxn modelId="{608E0082-0BA2-40A3-BE3A-89254EDEFF31}" type="presParOf" srcId="{2469A03B-97E0-46DC-869C-B0FB4352D2F9}" destId="{408A8927-5A73-490E-AB96-1A92D501531F}" srcOrd="9" destOrd="0" presId="urn:microsoft.com/office/officeart/2005/8/layout/hChevron3"/>
    <dgm:cxn modelId="{165A0C8D-893C-4A6A-81C3-C6C9697D2FB3}" type="presParOf" srcId="{2469A03B-97E0-46DC-869C-B0FB4352D2F9}" destId="{F7469B20-F3F1-44A6-B6B1-23A5D49D3AC1}" srcOrd="10" destOrd="0" presId="urn:microsoft.com/office/officeart/2005/8/layout/hChevron3"/>
    <dgm:cxn modelId="{357334DE-C7B6-41D7-BCEB-B2E08607E2AD}" type="presParOf" srcId="{2469A03B-97E0-46DC-869C-B0FB4352D2F9}" destId="{4D08E61B-B5D8-4253-BB88-DA3398F12F4F}" srcOrd="11" destOrd="0" presId="urn:microsoft.com/office/officeart/2005/8/layout/hChevron3"/>
    <dgm:cxn modelId="{433799D0-644D-4B3D-AD2E-7B3960EBF7EF}" type="presParOf" srcId="{2469A03B-97E0-46DC-869C-B0FB4352D2F9}" destId="{FD4BCFF5-7EFD-4950-8595-688262C30B83}" srcOrd="12" destOrd="0" presId="urn:microsoft.com/office/officeart/2005/8/layout/hChevron3"/>
  </dgm:cxnLst>
  <dgm:bg/>
  <dgm:whole>
    <a:ln w="19050"/>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360870-8554-401B-8C84-5CA349832C9A}" type="doc">
      <dgm:prSet loTypeId="urn:microsoft.com/office/officeart/2011/layout/CircleProcess" loCatId="process" qsTypeId="urn:microsoft.com/office/officeart/2005/8/quickstyle/simple1" qsCatId="simple" csTypeId="urn:microsoft.com/office/officeart/2005/8/colors/accent6_4" csCatId="accent6" phldr="1"/>
      <dgm:spPr/>
      <dgm:t>
        <a:bodyPr/>
        <a:lstStyle/>
        <a:p>
          <a:endParaRPr lang="en-US"/>
        </a:p>
      </dgm:t>
    </dgm:pt>
    <dgm:pt modelId="{942E7FB0-35EA-4673-8575-F82B26C5F51D}">
      <dgm:prSet phldrT="[Text]"/>
      <dgm:spPr/>
      <dgm:t>
        <a:bodyPr/>
        <a:lstStyle/>
        <a:p>
          <a:r>
            <a:rPr lang="en-US" b="1" dirty="0"/>
            <a:t>Plan &amp; Track</a:t>
          </a:r>
        </a:p>
      </dgm:t>
    </dgm:pt>
    <dgm:pt modelId="{E6BAC82B-1C68-402D-B655-FD5BB078E864}" type="parTrans" cxnId="{336A77A1-77DB-45C9-8BAD-CB257054B744}">
      <dgm:prSet/>
      <dgm:spPr/>
      <dgm:t>
        <a:bodyPr/>
        <a:lstStyle/>
        <a:p>
          <a:endParaRPr lang="en-US" b="1"/>
        </a:p>
      </dgm:t>
    </dgm:pt>
    <dgm:pt modelId="{580FEE2F-EA3E-44ED-A5BB-41A6D75E26F7}" type="sibTrans" cxnId="{336A77A1-77DB-45C9-8BAD-CB257054B744}">
      <dgm:prSet/>
      <dgm:spPr/>
      <dgm:t>
        <a:bodyPr/>
        <a:lstStyle/>
        <a:p>
          <a:endParaRPr lang="en-US" b="1"/>
        </a:p>
      </dgm:t>
    </dgm:pt>
    <dgm:pt modelId="{4924CD32-F7DF-454D-A9D2-1306440D621E}">
      <dgm:prSet phldrT="[Text]"/>
      <dgm:spPr/>
      <dgm:t>
        <a:bodyPr/>
        <a:lstStyle/>
        <a:p>
          <a:r>
            <a:rPr lang="en-US" b="1" dirty="0"/>
            <a:t>Develop</a:t>
          </a:r>
        </a:p>
      </dgm:t>
    </dgm:pt>
    <dgm:pt modelId="{58ECC364-6A3A-4E58-AC6F-13289FF03AF7}" type="parTrans" cxnId="{02B81346-45BB-40BF-A67E-8E11B0831202}">
      <dgm:prSet/>
      <dgm:spPr/>
      <dgm:t>
        <a:bodyPr/>
        <a:lstStyle/>
        <a:p>
          <a:endParaRPr lang="en-US"/>
        </a:p>
      </dgm:t>
    </dgm:pt>
    <dgm:pt modelId="{909E07AF-4941-44C2-9B43-6E8A8F4616A3}" type="sibTrans" cxnId="{02B81346-45BB-40BF-A67E-8E11B0831202}">
      <dgm:prSet/>
      <dgm:spPr/>
      <dgm:t>
        <a:bodyPr/>
        <a:lstStyle/>
        <a:p>
          <a:endParaRPr lang="en-US"/>
        </a:p>
      </dgm:t>
    </dgm:pt>
    <dgm:pt modelId="{872296AB-D34B-45D6-B216-D64106B23F85}">
      <dgm:prSet phldrT="[Text]"/>
      <dgm:spPr/>
      <dgm:t>
        <a:bodyPr/>
        <a:lstStyle/>
        <a:p>
          <a:r>
            <a:rPr lang="en-US" b="1" dirty="0"/>
            <a:t>Reusable Artifacts</a:t>
          </a:r>
        </a:p>
      </dgm:t>
    </dgm:pt>
    <dgm:pt modelId="{E8657004-9C06-4F08-8FD6-52D7C8798CAF}" type="parTrans" cxnId="{9E9321B1-E212-460D-98D7-1F69B8F8247F}">
      <dgm:prSet/>
      <dgm:spPr/>
      <dgm:t>
        <a:bodyPr/>
        <a:lstStyle/>
        <a:p>
          <a:endParaRPr lang="en-US"/>
        </a:p>
      </dgm:t>
    </dgm:pt>
    <dgm:pt modelId="{B1CB8813-C0D1-4293-9E15-AE9A8FD201D8}" type="sibTrans" cxnId="{9E9321B1-E212-460D-98D7-1F69B8F8247F}">
      <dgm:prSet/>
      <dgm:spPr/>
      <dgm:t>
        <a:bodyPr/>
        <a:lstStyle/>
        <a:p>
          <a:endParaRPr lang="en-US"/>
        </a:p>
      </dgm:t>
    </dgm:pt>
    <dgm:pt modelId="{2878EE99-00BC-4D47-81BB-91228C32EEE0}">
      <dgm:prSet phldrT="[Text]"/>
      <dgm:spPr/>
      <dgm:t>
        <a:bodyPr/>
        <a:lstStyle/>
        <a:p>
          <a:r>
            <a:rPr lang="en-US" b="1" dirty="0"/>
            <a:t>Continuous Integration &amp; Delivery</a:t>
          </a:r>
        </a:p>
      </dgm:t>
    </dgm:pt>
    <dgm:pt modelId="{AC94D996-AB88-48F7-ACCC-1A741A38C030}" type="parTrans" cxnId="{70B3D817-03CC-460B-8ACD-89732565FA47}">
      <dgm:prSet/>
      <dgm:spPr/>
      <dgm:t>
        <a:bodyPr/>
        <a:lstStyle/>
        <a:p>
          <a:endParaRPr lang="en-US"/>
        </a:p>
      </dgm:t>
    </dgm:pt>
    <dgm:pt modelId="{18A348D3-03F9-4806-B53E-72A3CFE6E541}" type="sibTrans" cxnId="{70B3D817-03CC-460B-8ACD-89732565FA47}">
      <dgm:prSet/>
      <dgm:spPr/>
      <dgm:t>
        <a:bodyPr/>
        <a:lstStyle/>
        <a:p>
          <a:endParaRPr lang="en-US"/>
        </a:p>
      </dgm:t>
    </dgm:pt>
    <dgm:pt modelId="{9D7AC7CB-1129-4EBF-9EA7-6B5E66BFA2A5}">
      <dgm:prSet phldrT="[Text]"/>
      <dgm:spPr/>
      <dgm:t>
        <a:bodyPr/>
        <a:lstStyle/>
        <a:p>
          <a:r>
            <a:rPr lang="en-US" b="1"/>
            <a:t>Quality &amp; Testing</a:t>
          </a:r>
        </a:p>
      </dgm:t>
    </dgm:pt>
    <dgm:pt modelId="{F252754B-81B7-46FF-A2C6-5B97FFBABE25}" type="parTrans" cxnId="{699AE7E4-F66C-45C5-A374-7B5E3B1465C4}">
      <dgm:prSet/>
      <dgm:spPr/>
      <dgm:t>
        <a:bodyPr/>
        <a:lstStyle/>
        <a:p>
          <a:endParaRPr lang="en-US"/>
        </a:p>
      </dgm:t>
    </dgm:pt>
    <dgm:pt modelId="{D5F8E1B5-B797-4B29-901E-5ACF83612852}" type="sibTrans" cxnId="{699AE7E4-F66C-45C5-A374-7B5E3B1465C4}">
      <dgm:prSet/>
      <dgm:spPr/>
      <dgm:t>
        <a:bodyPr/>
        <a:lstStyle/>
        <a:p>
          <a:endParaRPr lang="en-US"/>
        </a:p>
      </dgm:t>
    </dgm:pt>
    <dgm:pt modelId="{F4DB3696-EFAE-4D0B-8D96-0DBCF9EE92ED}" type="pres">
      <dgm:prSet presAssocID="{14360870-8554-401B-8C84-5CA349832C9A}" presName="Name0" presStyleCnt="0">
        <dgm:presLayoutVars>
          <dgm:chMax val="11"/>
          <dgm:chPref val="11"/>
          <dgm:dir/>
          <dgm:resizeHandles/>
        </dgm:presLayoutVars>
      </dgm:prSet>
      <dgm:spPr/>
    </dgm:pt>
    <dgm:pt modelId="{0E2DA721-C910-42AB-A60F-FBC0DBBE1ADA}" type="pres">
      <dgm:prSet presAssocID="{9D7AC7CB-1129-4EBF-9EA7-6B5E66BFA2A5}" presName="Accent5" presStyleCnt="0"/>
      <dgm:spPr/>
    </dgm:pt>
    <dgm:pt modelId="{761F32F1-5FBD-42A2-A769-F53BB356C139}" type="pres">
      <dgm:prSet presAssocID="{9D7AC7CB-1129-4EBF-9EA7-6B5E66BFA2A5}" presName="Accent" presStyleLbl="node1" presStyleIdx="0" presStyleCnt="5"/>
      <dgm:spPr/>
    </dgm:pt>
    <dgm:pt modelId="{FC6EAF9B-17E1-47AD-B3D2-A46ECF0CDC8F}" type="pres">
      <dgm:prSet presAssocID="{9D7AC7CB-1129-4EBF-9EA7-6B5E66BFA2A5}" presName="ParentBackground5" presStyleCnt="0"/>
      <dgm:spPr/>
    </dgm:pt>
    <dgm:pt modelId="{CBAA3776-854B-4A3E-840E-A722864539DC}" type="pres">
      <dgm:prSet presAssocID="{9D7AC7CB-1129-4EBF-9EA7-6B5E66BFA2A5}" presName="ParentBackground" presStyleLbl="fgAcc1" presStyleIdx="0" presStyleCnt="5"/>
      <dgm:spPr/>
    </dgm:pt>
    <dgm:pt modelId="{B1732FE9-C68B-4C9F-8EA4-5819B1498631}" type="pres">
      <dgm:prSet presAssocID="{9D7AC7CB-1129-4EBF-9EA7-6B5E66BFA2A5}" presName="Parent5" presStyleLbl="revTx" presStyleIdx="0" presStyleCnt="0">
        <dgm:presLayoutVars>
          <dgm:chMax val="1"/>
          <dgm:chPref val="1"/>
          <dgm:bulletEnabled val="1"/>
        </dgm:presLayoutVars>
      </dgm:prSet>
      <dgm:spPr/>
    </dgm:pt>
    <dgm:pt modelId="{9948EB5B-2934-4108-B930-9C155A8D99B9}" type="pres">
      <dgm:prSet presAssocID="{2878EE99-00BC-4D47-81BB-91228C32EEE0}" presName="Accent4" presStyleCnt="0"/>
      <dgm:spPr/>
    </dgm:pt>
    <dgm:pt modelId="{6864F921-C8AA-43ED-9F64-27AA5B912702}" type="pres">
      <dgm:prSet presAssocID="{2878EE99-00BC-4D47-81BB-91228C32EEE0}" presName="Accent" presStyleLbl="node1" presStyleIdx="1" presStyleCnt="5"/>
      <dgm:spPr/>
    </dgm:pt>
    <dgm:pt modelId="{15F55FFB-5E01-48D8-B97B-C81C71AA95CE}" type="pres">
      <dgm:prSet presAssocID="{2878EE99-00BC-4D47-81BB-91228C32EEE0}" presName="ParentBackground4" presStyleCnt="0"/>
      <dgm:spPr/>
    </dgm:pt>
    <dgm:pt modelId="{2F90A35E-65D2-49C6-BA97-C54C0AEFC8C7}" type="pres">
      <dgm:prSet presAssocID="{2878EE99-00BC-4D47-81BB-91228C32EEE0}" presName="ParentBackground" presStyleLbl="fgAcc1" presStyleIdx="1" presStyleCnt="5"/>
      <dgm:spPr/>
    </dgm:pt>
    <dgm:pt modelId="{6C09E45B-D7F9-4DAA-8EF6-FCC16B815D29}" type="pres">
      <dgm:prSet presAssocID="{2878EE99-00BC-4D47-81BB-91228C32EEE0}" presName="Parent4" presStyleLbl="revTx" presStyleIdx="0" presStyleCnt="0">
        <dgm:presLayoutVars>
          <dgm:chMax val="1"/>
          <dgm:chPref val="1"/>
          <dgm:bulletEnabled val="1"/>
        </dgm:presLayoutVars>
      </dgm:prSet>
      <dgm:spPr/>
    </dgm:pt>
    <dgm:pt modelId="{DAE6ADFB-A3C9-42D2-9899-77E825732FFE}" type="pres">
      <dgm:prSet presAssocID="{872296AB-D34B-45D6-B216-D64106B23F85}" presName="Accent3" presStyleCnt="0"/>
      <dgm:spPr/>
    </dgm:pt>
    <dgm:pt modelId="{5CF9D712-CEE4-4659-A2FF-D8B974014AD5}" type="pres">
      <dgm:prSet presAssocID="{872296AB-D34B-45D6-B216-D64106B23F85}" presName="Accent" presStyleLbl="node1" presStyleIdx="2" presStyleCnt="5"/>
      <dgm:spPr/>
    </dgm:pt>
    <dgm:pt modelId="{C732E6C0-0BA4-4215-A65B-6BA4DE62AF12}" type="pres">
      <dgm:prSet presAssocID="{872296AB-D34B-45D6-B216-D64106B23F85}" presName="ParentBackground3" presStyleCnt="0"/>
      <dgm:spPr/>
    </dgm:pt>
    <dgm:pt modelId="{705DC471-164F-4D1A-AA99-D5C3700511D1}" type="pres">
      <dgm:prSet presAssocID="{872296AB-D34B-45D6-B216-D64106B23F85}" presName="ParentBackground" presStyleLbl="fgAcc1" presStyleIdx="2" presStyleCnt="5"/>
      <dgm:spPr/>
    </dgm:pt>
    <dgm:pt modelId="{10E6C052-8861-43EA-B8E4-463E94966D50}" type="pres">
      <dgm:prSet presAssocID="{872296AB-D34B-45D6-B216-D64106B23F85}" presName="Parent3" presStyleLbl="revTx" presStyleIdx="0" presStyleCnt="0">
        <dgm:presLayoutVars>
          <dgm:chMax val="1"/>
          <dgm:chPref val="1"/>
          <dgm:bulletEnabled val="1"/>
        </dgm:presLayoutVars>
      </dgm:prSet>
      <dgm:spPr/>
    </dgm:pt>
    <dgm:pt modelId="{DB7DE380-C43C-4B9D-8FA9-B6D01A60DEE5}" type="pres">
      <dgm:prSet presAssocID="{4924CD32-F7DF-454D-A9D2-1306440D621E}" presName="Accent2" presStyleCnt="0"/>
      <dgm:spPr/>
    </dgm:pt>
    <dgm:pt modelId="{200AB655-0E7A-4284-BF81-FC6CDF169C02}" type="pres">
      <dgm:prSet presAssocID="{4924CD32-F7DF-454D-A9D2-1306440D621E}" presName="Accent" presStyleLbl="node1" presStyleIdx="3" presStyleCnt="5"/>
      <dgm:spPr/>
    </dgm:pt>
    <dgm:pt modelId="{18F08A2F-BF72-4368-B948-192C06C7574B}" type="pres">
      <dgm:prSet presAssocID="{4924CD32-F7DF-454D-A9D2-1306440D621E}" presName="ParentBackground2" presStyleCnt="0"/>
      <dgm:spPr/>
    </dgm:pt>
    <dgm:pt modelId="{43C1BC5F-B964-4AC3-A60A-9A30F0DCE5D8}" type="pres">
      <dgm:prSet presAssocID="{4924CD32-F7DF-454D-A9D2-1306440D621E}" presName="ParentBackground" presStyleLbl="fgAcc1" presStyleIdx="3" presStyleCnt="5"/>
      <dgm:spPr/>
    </dgm:pt>
    <dgm:pt modelId="{D2D09A35-EA3D-4B40-AF07-2E02958B16CB}" type="pres">
      <dgm:prSet presAssocID="{4924CD32-F7DF-454D-A9D2-1306440D621E}" presName="Parent2" presStyleLbl="revTx" presStyleIdx="0" presStyleCnt="0">
        <dgm:presLayoutVars>
          <dgm:chMax val="1"/>
          <dgm:chPref val="1"/>
          <dgm:bulletEnabled val="1"/>
        </dgm:presLayoutVars>
      </dgm:prSet>
      <dgm:spPr/>
    </dgm:pt>
    <dgm:pt modelId="{F5ABECDD-16D5-4D20-B42A-E2E6935247C9}" type="pres">
      <dgm:prSet presAssocID="{942E7FB0-35EA-4673-8575-F82B26C5F51D}" presName="Accent1" presStyleCnt="0"/>
      <dgm:spPr/>
    </dgm:pt>
    <dgm:pt modelId="{B8844C0A-2282-4A8C-B356-070A29F07BF4}" type="pres">
      <dgm:prSet presAssocID="{942E7FB0-35EA-4673-8575-F82B26C5F51D}" presName="Accent" presStyleLbl="node1" presStyleIdx="4" presStyleCnt="5"/>
      <dgm:spPr/>
    </dgm:pt>
    <dgm:pt modelId="{5ED1A4B4-F2B1-4314-B0FD-E846938DB0CA}" type="pres">
      <dgm:prSet presAssocID="{942E7FB0-35EA-4673-8575-F82B26C5F51D}" presName="ParentBackground1" presStyleCnt="0"/>
      <dgm:spPr/>
    </dgm:pt>
    <dgm:pt modelId="{63FA061E-9C72-41C2-81D1-2F0D56C54AF6}" type="pres">
      <dgm:prSet presAssocID="{942E7FB0-35EA-4673-8575-F82B26C5F51D}" presName="ParentBackground" presStyleLbl="fgAcc1" presStyleIdx="4" presStyleCnt="5"/>
      <dgm:spPr/>
    </dgm:pt>
    <dgm:pt modelId="{84CB4B6B-8D2E-4697-A29A-F14636429983}" type="pres">
      <dgm:prSet presAssocID="{942E7FB0-35EA-4673-8575-F82B26C5F51D}" presName="Parent1" presStyleLbl="revTx" presStyleIdx="0" presStyleCnt="0">
        <dgm:presLayoutVars>
          <dgm:chMax val="1"/>
          <dgm:chPref val="1"/>
          <dgm:bulletEnabled val="1"/>
        </dgm:presLayoutVars>
      </dgm:prSet>
      <dgm:spPr/>
    </dgm:pt>
  </dgm:ptLst>
  <dgm:cxnLst>
    <dgm:cxn modelId="{70B3D817-03CC-460B-8ACD-89732565FA47}" srcId="{14360870-8554-401B-8C84-5CA349832C9A}" destId="{2878EE99-00BC-4D47-81BB-91228C32EEE0}" srcOrd="3" destOrd="0" parTransId="{AC94D996-AB88-48F7-ACCC-1A741A38C030}" sibTransId="{18A348D3-03F9-4806-B53E-72A3CFE6E541}"/>
    <dgm:cxn modelId="{2F853F1E-9F5E-4519-A4A4-3CA268F8025D}" type="presOf" srcId="{2878EE99-00BC-4D47-81BB-91228C32EEE0}" destId="{6C09E45B-D7F9-4DAA-8EF6-FCC16B815D29}" srcOrd="1" destOrd="0" presId="urn:microsoft.com/office/officeart/2011/layout/CircleProcess"/>
    <dgm:cxn modelId="{A641D437-9E32-4636-836F-E8EE232C6870}" type="presOf" srcId="{872296AB-D34B-45D6-B216-D64106B23F85}" destId="{10E6C052-8861-43EA-B8E4-463E94966D50}" srcOrd="1" destOrd="0" presId="urn:microsoft.com/office/officeart/2011/layout/CircleProcess"/>
    <dgm:cxn modelId="{53B82141-75FD-4378-8271-5488F6B8E2D6}" type="presOf" srcId="{2878EE99-00BC-4D47-81BB-91228C32EEE0}" destId="{2F90A35E-65D2-49C6-BA97-C54C0AEFC8C7}" srcOrd="0" destOrd="0" presId="urn:microsoft.com/office/officeart/2011/layout/CircleProcess"/>
    <dgm:cxn modelId="{9AF99261-1D44-49A7-A443-272CA2BA6AE8}" type="presOf" srcId="{4924CD32-F7DF-454D-A9D2-1306440D621E}" destId="{D2D09A35-EA3D-4B40-AF07-2E02958B16CB}" srcOrd="1" destOrd="0" presId="urn:microsoft.com/office/officeart/2011/layout/CircleProcess"/>
    <dgm:cxn modelId="{02B81346-45BB-40BF-A67E-8E11B0831202}" srcId="{14360870-8554-401B-8C84-5CA349832C9A}" destId="{4924CD32-F7DF-454D-A9D2-1306440D621E}" srcOrd="1" destOrd="0" parTransId="{58ECC364-6A3A-4E58-AC6F-13289FF03AF7}" sibTransId="{909E07AF-4941-44C2-9B43-6E8A8F4616A3}"/>
    <dgm:cxn modelId="{6B8A664C-8260-40B1-9F27-E5F43C9BD7BF}" type="presOf" srcId="{9D7AC7CB-1129-4EBF-9EA7-6B5E66BFA2A5}" destId="{CBAA3776-854B-4A3E-840E-A722864539DC}" srcOrd="0" destOrd="0" presId="urn:microsoft.com/office/officeart/2011/layout/CircleProcess"/>
    <dgm:cxn modelId="{8388DE7A-EBE4-48A3-A542-86992E311534}" type="presOf" srcId="{872296AB-D34B-45D6-B216-D64106B23F85}" destId="{705DC471-164F-4D1A-AA99-D5C3700511D1}" srcOrd="0" destOrd="0" presId="urn:microsoft.com/office/officeart/2011/layout/CircleProcess"/>
    <dgm:cxn modelId="{F5BBF783-7FD3-4C26-9B20-4ABD2354A72B}" type="presOf" srcId="{14360870-8554-401B-8C84-5CA349832C9A}" destId="{F4DB3696-EFAE-4D0B-8D96-0DBCF9EE92ED}" srcOrd="0" destOrd="0" presId="urn:microsoft.com/office/officeart/2011/layout/CircleProcess"/>
    <dgm:cxn modelId="{6B8E708B-9D5C-4C9B-B5CA-0D8D23C5364E}" type="presOf" srcId="{4924CD32-F7DF-454D-A9D2-1306440D621E}" destId="{43C1BC5F-B964-4AC3-A60A-9A30F0DCE5D8}" srcOrd="0" destOrd="0" presId="urn:microsoft.com/office/officeart/2011/layout/CircleProcess"/>
    <dgm:cxn modelId="{336A77A1-77DB-45C9-8BAD-CB257054B744}" srcId="{14360870-8554-401B-8C84-5CA349832C9A}" destId="{942E7FB0-35EA-4673-8575-F82B26C5F51D}" srcOrd="0" destOrd="0" parTransId="{E6BAC82B-1C68-402D-B655-FD5BB078E864}" sibTransId="{580FEE2F-EA3E-44ED-A5BB-41A6D75E26F7}"/>
    <dgm:cxn modelId="{9E9321B1-E212-460D-98D7-1F69B8F8247F}" srcId="{14360870-8554-401B-8C84-5CA349832C9A}" destId="{872296AB-D34B-45D6-B216-D64106B23F85}" srcOrd="2" destOrd="0" parTransId="{E8657004-9C06-4F08-8FD6-52D7C8798CAF}" sibTransId="{B1CB8813-C0D1-4293-9E15-AE9A8FD201D8}"/>
    <dgm:cxn modelId="{A0088BBE-7BE3-4C2B-8022-F4826A1EE377}" type="presOf" srcId="{942E7FB0-35EA-4673-8575-F82B26C5F51D}" destId="{63FA061E-9C72-41C2-81D1-2F0D56C54AF6}" srcOrd="0" destOrd="0" presId="urn:microsoft.com/office/officeart/2011/layout/CircleProcess"/>
    <dgm:cxn modelId="{61A40ECA-5F3F-4948-ABDE-17799FF612E0}" type="presOf" srcId="{942E7FB0-35EA-4673-8575-F82B26C5F51D}" destId="{84CB4B6B-8D2E-4697-A29A-F14636429983}" srcOrd="1" destOrd="0" presId="urn:microsoft.com/office/officeart/2011/layout/CircleProcess"/>
    <dgm:cxn modelId="{4B89C1E4-9449-471D-9885-9C3FBAC9C426}" type="presOf" srcId="{9D7AC7CB-1129-4EBF-9EA7-6B5E66BFA2A5}" destId="{B1732FE9-C68B-4C9F-8EA4-5819B1498631}" srcOrd="1" destOrd="0" presId="urn:microsoft.com/office/officeart/2011/layout/CircleProcess"/>
    <dgm:cxn modelId="{699AE7E4-F66C-45C5-A374-7B5E3B1465C4}" srcId="{14360870-8554-401B-8C84-5CA349832C9A}" destId="{9D7AC7CB-1129-4EBF-9EA7-6B5E66BFA2A5}" srcOrd="4" destOrd="0" parTransId="{F252754B-81B7-46FF-A2C6-5B97FFBABE25}" sibTransId="{D5F8E1B5-B797-4B29-901E-5ACF83612852}"/>
    <dgm:cxn modelId="{9347A095-1B07-451D-8325-DE2C9284B8F8}" type="presParOf" srcId="{F4DB3696-EFAE-4D0B-8D96-0DBCF9EE92ED}" destId="{0E2DA721-C910-42AB-A60F-FBC0DBBE1ADA}" srcOrd="0" destOrd="0" presId="urn:microsoft.com/office/officeart/2011/layout/CircleProcess"/>
    <dgm:cxn modelId="{601E66EB-340B-4E27-B8D0-3C5697D695C0}" type="presParOf" srcId="{0E2DA721-C910-42AB-A60F-FBC0DBBE1ADA}" destId="{761F32F1-5FBD-42A2-A769-F53BB356C139}" srcOrd="0" destOrd="0" presId="urn:microsoft.com/office/officeart/2011/layout/CircleProcess"/>
    <dgm:cxn modelId="{EFE0D466-45D7-47FD-B215-6CCFB2886198}" type="presParOf" srcId="{F4DB3696-EFAE-4D0B-8D96-0DBCF9EE92ED}" destId="{FC6EAF9B-17E1-47AD-B3D2-A46ECF0CDC8F}" srcOrd="1" destOrd="0" presId="urn:microsoft.com/office/officeart/2011/layout/CircleProcess"/>
    <dgm:cxn modelId="{9D322865-4E58-4489-9550-676FAD0AC102}" type="presParOf" srcId="{FC6EAF9B-17E1-47AD-B3D2-A46ECF0CDC8F}" destId="{CBAA3776-854B-4A3E-840E-A722864539DC}" srcOrd="0" destOrd="0" presId="urn:microsoft.com/office/officeart/2011/layout/CircleProcess"/>
    <dgm:cxn modelId="{9261FEFE-6E69-44AB-9118-803852B9EE4D}" type="presParOf" srcId="{F4DB3696-EFAE-4D0B-8D96-0DBCF9EE92ED}" destId="{B1732FE9-C68B-4C9F-8EA4-5819B1498631}" srcOrd="2" destOrd="0" presId="urn:microsoft.com/office/officeart/2011/layout/CircleProcess"/>
    <dgm:cxn modelId="{AD234447-3BFA-42D5-A122-FBD6F51E3B72}" type="presParOf" srcId="{F4DB3696-EFAE-4D0B-8D96-0DBCF9EE92ED}" destId="{9948EB5B-2934-4108-B930-9C155A8D99B9}" srcOrd="3" destOrd="0" presId="urn:microsoft.com/office/officeart/2011/layout/CircleProcess"/>
    <dgm:cxn modelId="{23122292-2096-478E-BDF2-8EB13E48BAE5}" type="presParOf" srcId="{9948EB5B-2934-4108-B930-9C155A8D99B9}" destId="{6864F921-C8AA-43ED-9F64-27AA5B912702}" srcOrd="0" destOrd="0" presId="urn:microsoft.com/office/officeart/2011/layout/CircleProcess"/>
    <dgm:cxn modelId="{CC4C1758-37E7-4F63-96F0-24D5E1CAB33C}" type="presParOf" srcId="{F4DB3696-EFAE-4D0B-8D96-0DBCF9EE92ED}" destId="{15F55FFB-5E01-48D8-B97B-C81C71AA95CE}" srcOrd="4" destOrd="0" presId="urn:microsoft.com/office/officeart/2011/layout/CircleProcess"/>
    <dgm:cxn modelId="{16110CAE-41A3-485F-B93C-F8EE381A575A}" type="presParOf" srcId="{15F55FFB-5E01-48D8-B97B-C81C71AA95CE}" destId="{2F90A35E-65D2-49C6-BA97-C54C0AEFC8C7}" srcOrd="0" destOrd="0" presId="urn:microsoft.com/office/officeart/2011/layout/CircleProcess"/>
    <dgm:cxn modelId="{49DA6F85-FA60-4F30-BB33-F661A6738279}" type="presParOf" srcId="{F4DB3696-EFAE-4D0B-8D96-0DBCF9EE92ED}" destId="{6C09E45B-D7F9-4DAA-8EF6-FCC16B815D29}" srcOrd="5" destOrd="0" presId="urn:microsoft.com/office/officeart/2011/layout/CircleProcess"/>
    <dgm:cxn modelId="{1927F46E-748D-4A83-A149-6D04F10BB0A5}" type="presParOf" srcId="{F4DB3696-EFAE-4D0B-8D96-0DBCF9EE92ED}" destId="{DAE6ADFB-A3C9-42D2-9899-77E825732FFE}" srcOrd="6" destOrd="0" presId="urn:microsoft.com/office/officeart/2011/layout/CircleProcess"/>
    <dgm:cxn modelId="{5924C0DE-A0FD-4FA5-A4AB-78B307069512}" type="presParOf" srcId="{DAE6ADFB-A3C9-42D2-9899-77E825732FFE}" destId="{5CF9D712-CEE4-4659-A2FF-D8B974014AD5}" srcOrd="0" destOrd="0" presId="urn:microsoft.com/office/officeart/2011/layout/CircleProcess"/>
    <dgm:cxn modelId="{B2006324-B02F-42C9-9877-D72F11D26ED9}" type="presParOf" srcId="{F4DB3696-EFAE-4D0B-8D96-0DBCF9EE92ED}" destId="{C732E6C0-0BA4-4215-A65B-6BA4DE62AF12}" srcOrd="7" destOrd="0" presId="urn:microsoft.com/office/officeart/2011/layout/CircleProcess"/>
    <dgm:cxn modelId="{3099EBBF-4B3D-4974-840F-0B8E3F37A467}" type="presParOf" srcId="{C732E6C0-0BA4-4215-A65B-6BA4DE62AF12}" destId="{705DC471-164F-4D1A-AA99-D5C3700511D1}" srcOrd="0" destOrd="0" presId="urn:microsoft.com/office/officeart/2011/layout/CircleProcess"/>
    <dgm:cxn modelId="{DAD6300B-9BF4-4FC0-8230-4B519E70D0E6}" type="presParOf" srcId="{F4DB3696-EFAE-4D0B-8D96-0DBCF9EE92ED}" destId="{10E6C052-8861-43EA-B8E4-463E94966D50}" srcOrd="8" destOrd="0" presId="urn:microsoft.com/office/officeart/2011/layout/CircleProcess"/>
    <dgm:cxn modelId="{6FE53ACB-9788-4932-9C94-3CDFD5620387}" type="presParOf" srcId="{F4DB3696-EFAE-4D0B-8D96-0DBCF9EE92ED}" destId="{DB7DE380-C43C-4B9D-8FA9-B6D01A60DEE5}" srcOrd="9" destOrd="0" presId="urn:microsoft.com/office/officeart/2011/layout/CircleProcess"/>
    <dgm:cxn modelId="{88CABC45-23F3-43B7-8088-DA2EA36B5327}" type="presParOf" srcId="{DB7DE380-C43C-4B9D-8FA9-B6D01A60DEE5}" destId="{200AB655-0E7A-4284-BF81-FC6CDF169C02}" srcOrd="0" destOrd="0" presId="urn:microsoft.com/office/officeart/2011/layout/CircleProcess"/>
    <dgm:cxn modelId="{C3976B66-2FF9-4403-B2C1-571AA5347D17}" type="presParOf" srcId="{F4DB3696-EFAE-4D0B-8D96-0DBCF9EE92ED}" destId="{18F08A2F-BF72-4368-B948-192C06C7574B}" srcOrd="10" destOrd="0" presId="urn:microsoft.com/office/officeart/2011/layout/CircleProcess"/>
    <dgm:cxn modelId="{930EE6F7-6C6A-4504-B4D4-162E2835088C}" type="presParOf" srcId="{18F08A2F-BF72-4368-B948-192C06C7574B}" destId="{43C1BC5F-B964-4AC3-A60A-9A30F0DCE5D8}" srcOrd="0" destOrd="0" presId="urn:microsoft.com/office/officeart/2011/layout/CircleProcess"/>
    <dgm:cxn modelId="{8F29A6C2-1857-4544-BDE5-EF65898ABA36}" type="presParOf" srcId="{F4DB3696-EFAE-4D0B-8D96-0DBCF9EE92ED}" destId="{D2D09A35-EA3D-4B40-AF07-2E02958B16CB}" srcOrd="11" destOrd="0" presId="urn:microsoft.com/office/officeart/2011/layout/CircleProcess"/>
    <dgm:cxn modelId="{882BAB0E-F825-4282-9EFF-5AB80831C24A}" type="presParOf" srcId="{F4DB3696-EFAE-4D0B-8D96-0DBCF9EE92ED}" destId="{F5ABECDD-16D5-4D20-B42A-E2E6935247C9}" srcOrd="12" destOrd="0" presId="urn:microsoft.com/office/officeart/2011/layout/CircleProcess"/>
    <dgm:cxn modelId="{BF18B235-D045-41B8-A73A-E17F820D94D1}" type="presParOf" srcId="{F5ABECDD-16D5-4D20-B42A-E2E6935247C9}" destId="{B8844C0A-2282-4A8C-B356-070A29F07BF4}" srcOrd="0" destOrd="0" presId="urn:microsoft.com/office/officeart/2011/layout/CircleProcess"/>
    <dgm:cxn modelId="{A4575907-05CB-45E8-AB11-798395113033}" type="presParOf" srcId="{F4DB3696-EFAE-4D0B-8D96-0DBCF9EE92ED}" destId="{5ED1A4B4-F2B1-4314-B0FD-E846938DB0CA}" srcOrd="13" destOrd="0" presId="urn:microsoft.com/office/officeart/2011/layout/CircleProcess"/>
    <dgm:cxn modelId="{FDDE4E13-BE38-46A5-AB32-D1704E05BA1B}" type="presParOf" srcId="{5ED1A4B4-F2B1-4314-B0FD-E846938DB0CA}" destId="{63FA061E-9C72-41C2-81D1-2F0D56C54AF6}" srcOrd="0" destOrd="0" presId="urn:microsoft.com/office/officeart/2011/layout/CircleProcess"/>
    <dgm:cxn modelId="{0422B188-8CD0-4709-B5F6-D99DD955C899}" type="presParOf" srcId="{F4DB3696-EFAE-4D0B-8D96-0DBCF9EE92ED}" destId="{84CB4B6B-8D2E-4697-A29A-F14636429983}" srcOrd="14" destOrd="0" presId="urn:microsoft.com/office/officeart/2011/layout/Circle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360870-8554-401B-8C84-5CA349832C9A}" type="doc">
      <dgm:prSet loTypeId="urn:microsoft.com/office/officeart/2005/8/layout/hChevron3" loCatId="process" qsTypeId="urn:microsoft.com/office/officeart/2005/8/quickstyle/simple1" qsCatId="simple" csTypeId="urn:microsoft.com/office/officeart/2005/8/colors/accent6_3" csCatId="accent6" phldr="1"/>
      <dgm:spPr/>
      <dgm:t>
        <a:bodyPr/>
        <a:lstStyle/>
        <a:p>
          <a:endParaRPr lang="en-US"/>
        </a:p>
      </dgm:t>
    </dgm:pt>
    <dgm:pt modelId="{10CE2FE8-5820-442F-9988-6004DE70C53A}">
      <dgm:prSet phldrT="[Text]"/>
      <dgm:spPr/>
      <dgm:t>
        <a:bodyPr/>
        <a:lstStyle/>
        <a:p>
          <a:r>
            <a:rPr lang="en-US" b="1"/>
            <a:t>Agile management</a:t>
          </a:r>
        </a:p>
      </dgm:t>
    </dgm:pt>
    <dgm:pt modelId="{8B291A27-7FA2-42CD-AD81-0B176002163B}" type="parTrans" cxnId="{6B12FCAA-2EA5-4D51-8CDC-A475F578D87A}">
      <dgm:prSet/>
      <dgm:spPr/>
      <dgm:t>
        <a:bodyPr/>
        <a:lstStyle/>
        <a:p>
          <a:endParaRPr lang="en-US" b="1"/>
        </a:p>
      </dgm:t>
    </dgm:pt>
    <dgm:pt modelId="{13AC0D66-0BA8-4F14-BD1A-E2439FC95D77}" type="sibTrans" cxnId="{6B12FCAA-2EA5-4D51-8CDC-A475F578D87A}">
      <dgm:prSet/>
      <dgm:spPr/>
      <dgm:t>
        <a:bodyPr/>
        <a:lstStyle/>
        <a:p>
          <a:endParaRPr lang="en-US" b="1"/>
        </a:p>
      </dgm:t>
    </dgm:pt>
    <dgm:pt modelId="{93E12C98-2CE5-44C9-846E-1FC604F6D2DF}">
      <dgm:prSet phldrT="[Text]"/>
      <dgm:spPr/>
      <dgm:t>
        <a:bodyPr/>
        <a:lstStyle/>
        <a:p>
          <a:r>
            <a:rPr lang="en-US" b="1"/>
            <a:t>Development workflow</a:t>
          </a:r>
        </a:p>
      </dgm:t>
    </dgm:pt>
    <dgm:pt modelId="{56391818-AE85-4501-BC7D-0F990B55C35D}" type="parTrans" cxnId="{CA4CA191-5CE5-47A9-8212-7E835A8C4BA4}">
      <dgm:prSet/>
      <dgm:spPr/>
      <dgm:t>
        <a:bodyPr/>
        <a:lstStyle/>
        <a:p>
          <a:endParaRPr lang="en-US"/>
        </a:p>
      </dgm:t>
    </dgm:pt>
    <dgm:pt modelId="{5DEEA318-0CB3-45A1-BF03-0638BB1AFD96}" type="sibTrans" cxnId="{CA4CA191-5CE5-47A9-8212-7E835A8C4BA4}">
      <dgm:prSet/>
      <dgm:spPr/>
      <dgm:t>
        <a:bodyPr/>
        <a:lstStyle/>
        <a:p>
          <a:endParaRPr lang="en-US"/>
        </a:p>
      </dgm:t>
    </dgm:pt>
    <dgm:pt modelId="{971B3AE7-824A-468D-8E4D-92A8E7E079F2}">
      <dgm:prSet phldrT="[Text]"/>
      <dgm:spPr/>
      <dgm:t>
        <a:bodyPr/>
        <a:lstStyle/>
        <a:p>
          <a:r>
            <a:rPr lang="en-US" b="1"/>
            <a:t>Artifact management</a:t>
          </a:r>
        </a:p>
      </dgm:t>
    </dgm:pt>
    <dgm:pt modelId="{E16AA4C2-FC75-4B4A-ABA6-B7F370D43A7D}" type="parTrans" cxnId="{A025634F-45E4-4571-BE12-0A20408D7FD8}">
      <dgm:prSet/>
      <dgm:spPr/>
      <dgm:t>
        <a:bodyPr/>
        <a:lstStyle/>
        <a:p>
          <a:endParaRPr lang="en-US"/>
        </a:p>
      </dgm:t>
    </dgm:pt>
    <dgm:pt modelId="{F14F768D-8F53-4103-9635-F96C2BA766D1}" type="sibTrans" cxnId="{A025634F-45E4-4571-BE12-0A20408D7FD8}">
      <dgm:prSet/>
      <dgm:spPr/>
      <dgm:t>
        <a:bodyPr/>
        <a:lstStyle/>
        <a:p>
          <a:endParaRPr lang="en-US"/>
        </a:p>
      </dgm:t>
    </dgm:pt>
    <dgm:pt modelId="{8FD75F2D-696D-4913-956C-C97386054A2D}">
      <dgm:prSet phldrT="[Text]"/>
      <dgm:spPr/>
      <dgm:t>
        <a:bodyPr/>
        <a:lstStyle/>
        <a:p>
          <a:r>
            <a:rPr lang="en-US" b="1"/>
            <a:t>Automated build / deploy and release pipelines</a:t>
          </a:r>
        </a:p>
      </dgm:t>
    </dgm:pt>
    <dgm:pt modelId="{694C530A-0D57-49C5-9580-40A8E86D509A}" type="parTrans" cxnId="{9CAF0BD6-C713-4346-8681-B97FB7B41755}">
      <dgm:prSet/>
      <dgm:spPr/>
      <dgm:t>
        <a:bodyPr/>
        <a:lstStyle/>
        <a:p>
          <a:endParaRPr lang="en-US"/>
        </a:p>
      </dgm:t>
    </dgm:pt>
    <dgm:pt modelId="{1AAFFF06-1881-43CD-BB42-DE93BC373846}" type="sibTrans" cxnId="{9CAF0BD6-C713-4346-8681-B97FB7B41755}">
      <dgm:prSet/>
      <dgm:spPr/>
      <dgm:t>
        <a:bodyPr/>
        <a:lstStyle/>
        <a:p>
          <a:endParaRPr lang="en-US"/>
        </a:p>
      </dgm:t>
    </dgm:pt>
    <dgm:pt modelId="{BF81D840-0F9B-4624-87B1-3F4B14963EDE}">
      <dgm:prSet phldrT="[Text]"/>
      <dgm:spPr/>
      <dgm:t>
        <a:bodyPr/>
        <a:lstStyle/>
        <a:p>
          <a:r>
            <a:rPr lang="en-US" b="1"/>
            <a:t>Infrastructure, Policy &amp; Configuration as Code</a:t>
          </a:r>
        </a:p>
      </dgm:t>
    </dgm:pt>
    <dgm:pt modelId="{FE1F5C42-A33F-4968-8061-E2A0CE0CCD83}" type="parTrans" cxnId="{9A41384E-CC0E-44EE-93CF-FDD4185CF673}">
      <dgm:prSet/>
      <dgm:spPr/>
      <dgm:t>
        <a:bodyPr/>
        <a:lstStyle/>
        <a:p>
          <a:endParaRPr lang="en-US"/>
        </a:p>
      </dgm:t>
    </dgm:pt>
    <dgm:pt modelId="{CCAA6489-6D9D-4853-BFD5-3BC01D85DBBD}" type="sibTrans" cxnId="{9A41384E-CC0E-44EE-93CF-FDD4185CF673}">
      <dgm:prSet/>
      <dgm:spPr/>
      <dgm:t>
        <a:bodyPr/>
        <a:lstStyle/>
        <a:p>
          <a:endParaRPr lang="en-US"/>
        </a:p>
      </dgm:t>
    </dgm:pt>
    <dgm:pt modelId="{552562D3-CC67-42A1-A7B5-7CFD8749A74F}">
      <dgm:prSet phldrT="[Text]"/>
      <dgm:spPr/>
      <dgm:t>
        <a:bodyPr/>
        <a:lstStyle/>
        <a:p>
          <a:r>
            <a:rPr lang="en-US" b="1"/>
            <a:t>Operations, Learning &amp; Feedback</a:t>
          </a:r>
        </a:p>
      </dgm:t>
    </dgm:pt>
    <dgm:pt modelId="{E9F171AE-079D-430E-A94F-03FC46703F2B}" type="parTrans" cxnId="{113AC9D7-858E-493F-93DA-87C2887A2555}">
      <dgm:prSet/>
      <dgm:spPr/>
      <dgm:t>
        <a:bodyPr/>
        <a:lstStyle/>
        <a:p>
          <a:endParaRPr lang="en-US"/>
        </a:p>
      </dgm:t>
    </dgm:pt>
    <dgm:pt modelId="{10627F79-C22F-44DE-99B7-8653E9590E43}" type="sibTrans" cxnId="{113AC9D7-858E-493F-93DA-87C2887A2555}">
      <dgm:prSet/>
      <dgm:spPr/>
      <dgm:t>
        <a:bodyPr/>
        <a:lstStyle/>
        <a:p>
          <a:endParaRPr lang="en-US"/>
        </a:p>
      </dgm:t>
    </dgm:pt>
    <dgm:pt modelId="{B9B70288-DA69-455F-90F3-813B11AF9220}">
      <dgm:prSet phldrT="[Text]"/>
      <dgm:spPr/>
      <dgm:t>
        <a:bodyPr/>
        <a:lstStyle/>
        <a:p>
          <a:r>
            <a:rPr lang="en-US" b="1"/>
            <a:t>Test &amp; Verification</a:t>
          </a:r>
        </a:p>
      </dgm:t>
    </dgm:pt>
    <dgm:pt modelId="{AB398E35-4ABC-4F06-8502-C71EFD0BF8BC}" type="parTrans" cxnId="{EA483BAD-B353-4A14-B996-C21BA098F84C}">
      <dgm:prSet/>
      <dgm:spPr/>
      <dgm:t>
        <a:bodyPr/>
        <a:lstStyle/>
        <a:p>
          <a:endParaRPr lang="en-US"/>
        </a:p>
      </dgm:t>
    </dgm:pt>
    <dgm:pt modelId="{3EE03BAE-0CA0-4DB4-98E8-1BD017355DA5}" type="sibTrans" cxnId="{EA483BAD-B353-4A14-B996-C21BA098F84C}">
      <dgm:prSet/>
      <dgm:spPr/>
      <dgm:t>
        <a:bodyPr/>
        <a:lstStyle/>
        <a:p>
          <a:endParaRPr lang="en-US"/>
        </a:p>
      </dgm:t>
    </dgm:pt>
    <dgm:pt modelId="{2469A03B-97E0-46DC-869C-B0FB4352D2F9}" type="pres">
      <dgm:prSet presAssocID="{14360870-8554-401B-8C84-5CA349832C9A}" presName="Name0" presStyleCnt="0">
        <dgm:presLayoutVars>
          <dgm:dir/>
          <dgm:resizeHandles val="exact"/>
        </dgm:presLayoutVars>
      </dgm:prSet>
      <dgm:spPr/>
    </dgm:pt>
    <dgm:pt modelId="{D30E630C-2202-4394-A9C7-F4EEE71A46B5}" type="pres">
      <dgm:prSet presAssocID="{10CE2FE8-5820-442F-9988-6004DE70C53A}" presName="parTxOnly" presStyleLbl="node1" presStyleIdx="0" presStyleCnt="7">
        <dgm:presLayoutVars>
          <dgm:bulletEnabled val="1"/>
        </dgm:presLayoutVars>
      </dgm:prSet>
      <dgm:spPr/>
    </dgm:pt>
    <dgm:pt modelId="{858B0F09-53F2-4801-9E9A-9FF5C5564C67}" type="pres">
      <dgm:prSet presAssocID="{13AC0D66-0BA8-4F14-BD1A-E2439FC95D77}" presName="parSpace" presStyleCnt="0"/>
      <dgm:spPr/>
    </dgm:pt>
    <dgm:pt modelId="{DEE12CE1-E7A7-4CBE-B012-CFCF0BDD33FD}" type="pres">
      <dgm:prSet presAssocID="{93E12C98-2CE5-44C9-846E-1FC604F6D2DF}" presName="parTxOnly" presStyleLbl="node1" presStyleIdx="1" presStyleCnt="7">
        <dgm:presLayoutVars>
          <dgm:bulletEnabled val="1"/>
        </dgm:presLayoutVars>
      </dgm:prSet>
      <dgm:spPr/>
    </dgm:pt>
    <dgm:pt modelId="{36318287-AE4A-4B36-B08E-570B1F5CB24B}" type="pres">
      <dgm:prSet presAssocID="{5DEEA318-0CB3-45A1-BF03-0638BB1AFD96}" presName="parSpace" presStyleCnt="0"/>
      <dgm:spPr/>
    </dgm:pt>
    <dgm:pt modelId="{E46392E3-77AD-441C-9A2D-A7FE3B07E8BF}" type="pres">
      <dgm:prSet presAssocID="{971B3AE7-824A-468D-8E4D-92A8E7E079F2}" presName="parTxOnly" presStyleLbl="node1" presStyleIdx="2" presStyleCnt="7">
        <dgm:presLayoutVars>
          <dgm:bulletEnabled val="1"/>
        </dgm:presLayoutVars>
      </dgm:prSet>
      <dgm:spPr/>
    </dgm:pt>
    <dgm:pt modelId="{0609A054-9786-40BC-8AAA-BDCD25AB6254}" type="pres">
      <dgm:prSet presAssocID="{F14F768D-8F53-4103-9635-F96C2BA766D1}" presName="parSpace" presStyleCnt="0"/>
      <dgm:spPr/>
    </dgm:pt>
    <dgm:pt modelId="{D8C36BAF-A7D8-45FC-BCED-545292662242}" type="pres">
      <dgm:prSet presAssocID="{BF81D840-0F9B-4624-87B1-3F4B14963EDE}" presName="parTxOnly" presStyleLbl="node1" presStyleIdx="3" presStyleCnt="7">
        <dgm:presLayoutVars>
          <dgm:bulletEnabled val="1"/>
        </dgm:presLayoutVars>
      </dgm:prSet>
      <dgm:spPr/>
    </dgm:pt>
    <dgm:pt modelId="{62C26549-3077-4A79-AB8C-5E6147FC17A9}" type="pres">
      <dgm:prSet presAssocID="{CCAA6489-6D9D-4853-BFD5-3BC01D85DBBD}" presName="parSpace" presStyleCnt="0"/>
      <dgm:spPr/>
    </dgm:pt>
    <dgm:pt modelId="{09DB4B8F-B8EE-42EA-B35B-81269231E335}" type="pres">
      <dgm:prSet presAssocID="{8FD75F2D-696D-4913-956C-C97386054A2D}" presName="parTxOnly" presStyleLbl="node1" presStyleIdx="4" presStyleCnt="7">
        <dgm:presLayoutVars>
          <dgm:bulletEnabled val="1"/>
        </dgm:presLayoutVars>
      </dgm:prSet>
      <dgm:spPr/>
    </dgm:pt>
    <dgm:pt modelId="{408A8927-5A73-490E-AB96-1A92D501531F}" type="pres">
      <dgm:prSet presAssocID="{1AAFFF06-1881-43CD-BB42-DE93BC373846}" presName="parSpace" presStyleCnt="0"/>
      <dgm:spPr/>
    </dgm:pt>
    <dgm:pt modelId="{F7469B20-F3F1-44A6-B6B1-23A5D49D3AC1}" type="pres">
      <dgm:prSet presAssocID="{B9B70288-DA69-455F-90F3-813B11AF9220}" presName="parTxOnly" presStyleLbl="node1" presStyleIdx="5" presStyleCnt="7">
        <dgm:presLayoutVars>
          <dgm:bulletEnabled val="1"/>
        </dgm:presLayoutVars>
      </dgm:prSet>
      <dgm:spPr/>
    </dgm:pt>
    <dgm:pt modelId="{4D08E61B-B5D8-4253-BB88-DA3398F12F4F}" type="pres">
      <dgm:prSet presAssocID="{3EE03BAE-0CA0-4DB4-98E8-1BD017355DA5}" presName="parSpace" presStyleCnt="0"/>
      <dgm:spPr/>
    </dgm:pt>
    <dgm:pt modelId="{FD4BCFF5-7EFD-4950-8595-688262C30B83}" type="pres">
      <dgm:prSet presAssocID="{552562D3-CC67-42A1-A7B5-7CFD8749A74F}" presName="parTxOnly" presStyleLbl="node1" presStyleIdx="6" presStyleCnt="7">
        <dgm:presLayoutVars>
          <dgm:bulletEnabled val="1"/>
        </dgm:presLayoutVars>
      </dgm:prSet>
      <dgm:spPr/>
    </dgm:pt>
  </dgm:ptLst>
  <dgm:cxnLst>
    <dgm:cxn modelId="{E36E9E1E-EB39-4CA6-9036-2F7075FB6C34}" type="presOf" srcId="{93E12C98-2CE5-44C9-846E-1FC604F6D2DF}" destId="{DEE12CE1-E7A7-4CBE-B012-CFCF0BDD33FD}" srcOrd="0" destOrd="0" presId="urn:microsoft.com/office/officeart/2005/8/layout/hChevron3"/>
    <dgm:cxn modelId="{28F4302A-909C-4096-BA41-BDFBB8F63682}" type="presOf" srcId="{10CE2FE8-5820-442F-9988-6004DE70C53A}" destId="{D30E630C-2202-4394-A9C7-F4EEE71A46B5}" srcOrd="0" destOrd="0" presId="urn:microsoft.com/office/officeart/2005/8/layout/hChevron3"/>
    <dgm:cxn modelId="{196ED12A-33F4-4C52-BF72-21F19BD86177}" type="presOf" srcId="{BF81D840-0F9B-4624-87B1-3F4B14963EDE}" destId="{D8C36BAF-A7D8-45FC-BCED-545292662242}" srcOrd="0" destOrd="0" presId="urn:microsoft.com/office/officeart/2005/8/layout/hChevron3"/>
    <dgm:cxn modelId="{9A41384E-CC0E-44EE-93CF-FDD4185CF673}" srcId="{14360870-8554-401B-8C84-5CA349832C9A}" destId="{BF81D840-0F9B-4624-87B1-3F4B14963EDE}" srcOrd="3" destOrd="0" parTransId="{FE1F5C42-A33F-4968-8061-E2A0CE0CCD83}" sibTransId="{CCAA6489-6D9D-4853-BFD5-3BC01D85DBBD}"/>
    <dgm:cxn modelId="{A025634F-45E4-4571-BE12-0A20408D7FD8}" srcId="{14360870-8554-401B-8C84-5CA349832C9A}" destId="{971B3AE7-824A-468D-8E4D-92A8E7E079F2}" srcOrd="2" destOrd="0" parTransId="{E16AA4C2-FC75-4B4A-ABA6-B7F370D43A7D}" sibTransId="{F14F768D-8F53-4103-9635-F96C2BA766D1}"/>
    <dgm:cxn modelId="{CA4CA191-5CE5-47A9-8212-7E835A8C4BA4}" srcId="{14360870-8554-401B-8C84-5CA349832C9A}" destId="{93E12C98-2CE5-44C9-846E-1FC604F6D2DF}" srcOrd="1" destOrd="0" parTransId="{56391818-AE85-4501-BC7D-0F990B55C35D}" sibTransId="{5DEEA318-0CB3-45A1-BF03-0638BB1AFD96}"/>
    <dgm:cxn modelId="{2F280593-3B3E-417E-AC4A-C87BDD4C64F6}" type="presOf" srcId="{8FD75F2D-696D-4913-956C-C97386054A2D}" destId="{09DB4B8F-B8EE-42EA-B35B-81269231E335}" srcOrd="0" destOrd="0" presId="urn:microsoft.com/office/officeart/2005/8/layout/hChevron3"/>
    <dgm:cxn modelId="{6B12FCAA-2EA5-4D51-8CDC-A475F578D87A}" srcId="{14360870-8554-401B-8C84-5CA349832C9A}" destId="{10CE2FE8-5820-442F-9988-6004DE70C53A}" srcOrd="0" destOrd="0" parTransId="{8B291A27-7FA2-42CD-AD81-0B176002163B}" sibTransId="{13AC0D66-0BA8-4F14-BD1A-E2439FC95D77}"/>
    <dgm:cxn modelId="{EA483BAD-B353-4A14-B996-C21BA098F84C}" srcId="{14360870-8554-401B-8C84-5CA349832C9A}" destId="{B9B70288-DA69-455F-90F3-813B11AF9220}" srcOrd="5" destOrd="0" parTransId="{AB398E35-4ABC-4F06-8502-C71EFD0BF8BC}" sibTransId="{3EE03BAE-0CA0-4DB4-98E8-1BD017355DA5}"/>
    <dgm:cxn modelId="{D6C0C1C4-EA6E-4D45-B0B0-C734A7B97BA7}" type="presOf" srcId="{14360870-8554-401B-8C84-5CA349832C9A}" destId="{2469A03B-97E0-46DC-869C-B0FB4352D2F9}" srcOrd="0" destOrd="0" presId="urn:microsoft.com/office/officeart/2005/8/layout/hChevron3"/>
    <dgm:cxn modelId="{9CAF0BD6-C713-4346-8681-B97FB7B41755}" srcId="{14360870-8554-401B-8C84-5CA349832C9A}" destId="{8FD75F2D-696D-4913-956C-C97386054A2D}" srcOrd="4" destOrd="0" parTransId="{694C530A-0D57-49C5-9580-40A8E86D509A}" sibTransId="{1AAFFF06-1881-43CD-BB42-DE93BC373846}"/>
    <dgm:cxn modelId="{113AC9D7-858E-493F-93DA-87C2887A2555}" srcId="{14360870-8554-401B-8C84-5CA349832C9A}" destId="{552562D3-CC67-42A1-A7B5-7CFD8749A74F}" srcOrd="6" destOrd="0" parTransId="{E9F171AE-079D-430E-A94F-03FC46703F2B}" sibTransId="{10627F79-C22F-44DE-99B7-8653E9590E43}"/>
    <dgm:cxn modelId="{E1D479DD-6439-47CC-9E5A-FAB517DEDFDF}" type="presOf" srcId="{552562D3-CC67-42A1-A7B5-7CFD8749A74F}" destId="{FD4BCFF5-7EFD-4950-8595-688262C30B83}" srcOrd="0" destOrd="0" presId="urn:microsoft.com/office/officeart/2005/8/layout/hChevron3"/>
    <dgm:cxn modelId="{E99CD9E7-FBC6-4636-97E0-9CAE50912C62}" type="presOf" srcId="{971B3AE7-824A-468D-8E4D-92A8E7E079F2}" destId="{E46392E3-77AD-441C-9A2D-A7FE3B07E8BF}" srcOrd="0" destOrd="0" presId="urn:microsoft.com/office/officeart/2005/8/layout/hChevron3"/>
    <dgm:cxn modelId="{55270BF3-51D7-44BD-8CBA-4C51DFDD55AB}" type="presOf" srcId="{B9B70288-DA69-455F-90F3-813B11AF9220}" destId="{F7469B20-F3F1-44A6-B6B1-23A5D49D3AC1}" srcOrd="0" destOrd="0" presId="urn:microsoft.com/office/officeart/2005/8/layout/hChevron3"/>
    <dgm:cxn modelId="{A6005EB6-B241-49E8-BA4D-8FD1CBAC07B2}" type="presParOf" srcId="{2469A03B-97E0-46DC-869C-B0FB4352D2F9}" destId="{D30E630C-2202-4394-A9C7-F4EEE71A46B5}" srcOrd="0" destOrd="0" presId="urn:microsoft.com/office/officeart/2005/8/layout/hChevron3"/>
    <dgm:cxn modelId="{0B45F695-DA14-4058-9F9A-09239F21AC23}" type="presParOf" srcId="{2469A03B-97E0-46DC-869C-B0FB4352D2F9}" destId="{858B0F09-53F2-4801-9E9A-9FF5C5564C67}" srcOrd="1" destOrd="0" presId="urn:microsoft.com/office/officeart/2005/8/layout/hChevron3"/>
    <dgm:cxn modelId="{4026F859-92D4-407B-82F7-586B5130E222}" type="presParOf" srcId="{2469A03B-97E0-46DC-869C-B0FB4352D2F9}" destId="{DEE12CE1-E7A7-4CBE-B012-CFCF0BDD33FD}" srcOrd="2" destOrd="0" presId="urn:microsoft.com/office/officeart/2005/8/layout/hChevron3"/>
    <dgm:cxn modelId="{AD3ECE81-8B11-49B4-901C-058025D04133}" type="presParOf" srcId="{2469A03B-97E0-46DC-869C-B0FB4352D2F9}" destId="{36318287-AE4A-4B36-B08E-570B1F5CB24B}" srcOrd="3" destOrd="0" presId="urn:microsoft.com/office/officeart/2005/8/layout/hChevron3"/>
    <dgm:cxn modelId="{BF4B7E24-3669-4CB0-949C-0DC9248FB479}" type="presParOf" srcId="{2469A03B-97E0-46DC-869C-B0FB4352D2F9}" destId="{E46392E3-77AD-441C-9A2D-A7FE3B07E8BF}" srcOrd="4" destOrd="0" presId="urn:microsoft.com/office/officeart/2005/8/layout/hChevron3"/>
    <dgm:cxn modelId="{E8392237-66D5-4346-955A-CDB949C49DEF}" type="presParOf" srcId="{2469A03B-97E0-46DC-869C-B0FB4352D2F9}" destId="{0609A054-9786-40BC-8AAA-BDCD25AB6254}" srcOrd="5" destOrd="0" presId="urn:microsoft.com/office/officeart/2005/8/layout/hChevron3"/>
    <dgm:cxn modelId="{21A342D8-906C-4974-BAE2-AD14C5050BC5}" type="presParOf" srcId="{2469A03B-97E0-46DC-869C-B0FB4352D2F9}" destId="{D8C36BAF-A7D8-45FC-BCED-545292662242}" srcOrd="6" destOrd="0" presId="urn:microsoft.com/office/officeart/2005/8/layout/hChevron3"/>
    <dgm:cxn modelId="{B5E2111F-541C-4D63-9387-9A4EE374F51A}" type="presParOf" srcId="{2469A03B-97E0-46DC-869C-B0FB4352D2F9}" destId="{62C26549-3077-4A79-AB8C-5E6147FC17A9}" srcOrd="7" destOrd="0" presId="urn:microsoft.com/office/officeart/2005/8/layout/hChevron3"/>
    <dgm:cxn modelId="{17051EB0-B4B2-42A2-A9FD-279BADD4F9DB}" type="presParOf" srcId="{2469A03B-97E0-46DC-869C-B0FB4352D2F9}" destId="{09DB4B8F-B8EE-42EA-B35B-81269231E335}" srcOrd="8" destOrd="0" presId="urn:microsoft.com/office/officeart/2005/8/layout/hChevron3"/>
    <dgm:cxn modelId="{608E0082-0BA2-40A3-BE3A-89254EDEFF31}" type="presParOf" srcId="{2469A03B-97E0-46DC-869C-B0FB4352D2F9}" destId="{408A8927-5A73-490E-AB96-1A92D501531F}" srcOrd="9" destOrd="0" presId="urn:microsoft.com/office/officeart/2005/8/layout/hChevron3"/>
    <dgm:cxn modelId="{165A0C8D-893C-4A6A-81C3-C6C9697D2FB3}" type="presParOf" srcId="{2469A03B-97E0-46DC-869C-B0FB4352D2F9}" destId="{F7469B20-F3F1-44A6-B6B1-23A5D49D3AC1}" srcOrd="10" destOrd="0" presId="urn:microsoft.com/office/officeart/2005/8/layout/hChevron3"/>
    <dgm:cxn modelId="{357334DE-C7B6-41D7-BCEB-B2E08607E2AD}" type="presParOf" srcId="{2469A03B-97E0-46DC-869C-B0FB4352D2F9}" destId="{4D08E61B-B5D8-4253-BB88-DA3398F12F4F}" srcOrd="11" destOrd="0" presId="urn:microsoft.com/office/officeart/2005/8/layout/hChevron3"/>
    <dgm:cxn modelId="{433799D0-644D-4B3D-AD2E-7B3960EBF7EF}" type="presParOf" srcId="{2469A03B-97E0-46DC-869C-B0FB4352D2F9}" destId="{FD4BCFF5-7EFD-4950-8595-688262C30B83}" srcOrd="12" destOrd="0" presId="urn:microsoft.com/office/officeart/2005/8/layout/hChevron3"/>
  </dgm:cxnLst>
  <dgm:bg/>
  <dgm:whole>
    <a:ln w="19050"/>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360870-8554-401B-8C84-5CA349832C9A}" type="doc">
      <dgm:prSet loTypeId="urn:microsoft.com/office/officeart/2005/8/layout/hChevron3" loCatId="process" qsTypeId="urn:microsoft.com/office/officeart/2005/8/quickstyle/simple1" qsCatId="simple" csTypeId="urn:microsoft.com/office/officeart/2005/8/colors/accent6_3" csCatId="accent6" phldr="1"/>
      <dgm:spPr/>
      <dgm:t>
        <a:bodyPr/>
        <a:lstStyle/>
        <a:p>
          <a:endParaRPr lang="en-US"/>
        </a:p>
      </dgm:t>
    </dgm:pt>
    <dgm:pt modelId="{10CE2FE8-5820-442F-9988-6004DE70C53A}">
      <dgm:prSet phldrT="[Text]"/>
      <dgm:spPr/>
      <dgm:t>
        <a:bodyPr/>
        <a:lstStyle/>
        <a:p>
          <a:r>
            <a:rPr lang="en-US" b="1"/>
            <a:t>Agile management</a:t>
          </a:r>
        </a:p>
      </dgm:t>
    </dgm:pt>
    <dgm:pt modelId="{8B291A27-7FA2-42CD-AD81-0B176002163B}" type="parTrans" cxnId="{6B12FCAA-2EA5-4D51-8CDC-A475F578D87A}">
      <dgm:prSet/>
      <dgm:spPr/>
      <dgm:t>
        <a:bodyPr/>
        <a:lstStyle/>
        <a:p>
          <a:endParaRPr lang="en-US" b="1"/>
        </a:p>
      </dgm:t>
    </dgm:pt>
    <dgm:pt modelId="{13AC0D66-0BA8-4F14-BD1A-E2439FC95D77}" type="sibTrans" cxnId="{6B12FCAA-2EA5-4D51-8CDC-A475F578D87A}">
      <dgm:prSet/>
      <dgm:spPr/>
      <dgm:t>
        <a:bodyPr/>
        <a:lstStyle/>
        <a:p>
          <a:endParaRPr lang="en-US" b="1"/>
        </a:p>
      </dgm:t>
    </dgm:pt>
    <dgm:pt modelId="{93E12C98-2CE5-44C9-846E-1FC604F6D2DF}">
      <dgm:prSet phldrT="[Text]"/>
      <dgm:spPr/>
      <dgm:t>
        <a:bodyPr/>
        <a:lstStyle/>
        <a:p>
          <a:r>
            <a:rPr lang="en-US" b="1"/>
            <a:t>Development workflow</a:t>
          </a:r>
        </a:p>
      </dgm:t>
    </dgm:pt>
    <dgm:pt modelId="{56391818-AE85-4501-BC7D-0F990B55C35D}" type="parTrans" cxnId="{CA4CA191-5CE5-47A9-8212-7E835A8C4BA4}">
      <dgm:prSet/>
      <dgm:spPr/>
      <dgm:t>
        <a:bodyPr/>
        <a:lstStyle/>
        <a:p>
          <a:endParaRPr lang="en-US"/>
        </a:p>
      </dgm:t>
    </dgm:pt>
    <dgm:pt modelId="{5DEEA318-0CB3-45A1-BF03-0638BB1AFD96}" type="sibTrans" cxnId="{CA4CA191-5CE5-47A9-8212-7E835A8C4BA4}">
      <dgm:prSet/>
      <dgm:spPr/>
      <dgm:t>
        <a:bodyPr/>
        <a:lstStyle/>
        <a:p>
          <a:endParaRPr lang="en-US"/>
        </a:p>
      </dgm:t>
    </dgm:pt>
    <dgm:pt modelId="{971B3AE7-824A-468D-8E4D-92A8E7E079F2}">
      <dgm:prSet phldrT="[Text]"/>
      <dgm:spPr/>
      <dgm:t>
        <a:bodyPr/>
        <a:lstStyle/>
        <a:p>
          <a:r>
            <a:rPr lang="en-US" b="1"/>
            <a:t>Artifact management</a:t>
          </a:r>
        </a:p>
      </dgm:t>
    </dgm:pt>
    <dgm:pt modelId="{E16AA4C2-FC75-4B4A-ABA6-B7F370D43A7D}" type="parTrans" cxnId="{A025634F-45E4-4571-BE12-0A20408D7FD8}">
      <dgm:prSet/>
      <dgm:spPr/>
      <dgm:t>
        <a:bodyPr/>
        <a:lstStyle/>
        <a:p>
          <a:endParaRPr lang="en-US"/>
        </a:p>
      </dgm:t>
    </dgm:pt>
    <dgm:pt modelId="{F14F768D-8F53-4103-9635-F96C2BA766D1}" type="sibTrans" cxnId="{A025634F-45E4-4571-BE12-0A20408D7FD8}">
      <dgm:prSet/>
      <dgm:spPr/>
      <dgm:t>
        <a:bodyPr/>
        <a:lstStyle/>
        <a:p>
          <a:endParaRPr lang="en-US"/>
        </a:p>
      </dgm:t>
    </dgm:pt>
    <dgm:pt modelId="{8FD75F2D-696D-4913-956C-C97386054A2D}">
      <dgm:prSet phldrT="[Text]"/>
      <dgm:spPr/>
      <dgm:t>
        <a:bodyPr/>
        <a:lstStyle/>
        <a:p>
          <a:r>
            <a:rPr lang="en-US" b="1"/>
            <a:t>Automated build / deploy and release pipelines</a:t>
          </a:r>
        </a:p>
      </dgm:t>
    </dgm:pt>
    <dgm:pt modelId="{694C530A-0D57-49C5-9580-40A8E86D509A}" type="parTrans" cxnId="{9CAF0BD6-C713-4346-8681-B97FB7B41755}">
      <dgm:prSet/>
      <dgm:spPr/>
      <dgm:t>
        <a:bodyPr/>
        <a:lstStyle/>
        <a:p>
          <a:endParaRPr lang="en-US"/>
        </a:p>
      </dgm:t>
    </dgm:pt>
    <dgm:pt modelId="{1AAFFF06-1881-43CD-BB42-DE93BC373846}" type="sibTrans" cxnId="{9CAF0BD6-C713-4346-8681-B97FB7B41755}">
      <dgm:prSet/>
      <dgm:spPr/>
      <dgm:t>
        <a:bodyPr/>
        <a:lstStyle/>
        <a:p>
          <a:endParaRPr lang="en-US"/>
        </a:p>
      </dgm:t>
    </dgm:pt>
    <dgm:pt modelId="{BF81D840-0F9B-4624-87B1-3F4B14963EDE}">
      <dgm:prSet phldrT="[Text]"/>
      <dgm:spPr/>
      <dgm:t>
        <a:bodyPr/>
        <a:lstStyle/>
        <a:p>
          <a:r>
            <a:rPr lang="en-US" b="1"/>
            <a:t>Infrastructure, Policy &amp; Configuration as Code</a:t>
          </a:r>
        </a:p>
      </dgm:t>
    </dgm:pt>
    <dgm:pt modelId="{FE1F5C42-A33F-4968-8061-E2A0CE0CCD83}" type="parTrans" cxnId="{9A41384E-CC0E-44EE-93CF-FDD4185CF673}">
      <dgm:prSet/>
      <dgm:spPr/>
      <dgm:t>
        <a:bodyPr/>
        <a:lstStyle/>
        <a:p>
          <a:endParaRPr lang="en-US"/>
        </a:p>
      </dgm:t>
    </dgm:pt>
    <dgm:pt modelId="{CCAA6489-6D9D-4853-BFD5-3BC01D85DBBD}" type="sibTrans" cxnId="{9A41384E-CC0E-44EE-93CF-FDD4185CF673}">
      <dgm:prSet/>
      <dgm:spPr/>
      <dgm:t>
        <a:bodyPr/>
        <a:lstStyle/>
        <a:p>
          <a:endParaRPr lang="en-US"/>
        </a:p>
      </dgm:t>
    </dgm:pt>
    <dgm:pt modelId="{552562D3-CC67-42A1-A7B5-7CFD8749A74F}">
      <dgm:prSet phldrT="[Text]"/>
      <dgm:spPr/>
      <dgm:t>
        <a:bodyPr/>
        <a:lstStyle/>
        <a:p>
          <a:r>
            <a:rPr lang="en-US" b="1"/>
            <a:t>Operations, Learning &amp; Feedback</a:t>
          </a:r>
        </a:p>
      </dgm:t>
    </dgm:pt>
    <dgm:pt modelId="{E9F171AE-079D-430E-A94F-03FC46703F2B}" type="parTrans" cxnId="{113AC9D7-858E-493F-93DA-87C2887A2555}">
      <dgm:prSet/>
      <dgm:spPr/>
      <dgm:t>
        <a:bodyPr/>
        <a:lstStyle/>
        <a:p>
          <a:endParaRPr lang="en-US"/>
        </a:p>
      </dgm:t>
    </dgm:pt>
    <dgm:pt modelId="{10627F79-C22F-44DE-99B7-8653E9590E43}" type="sibTrans" cxnId="{113AC9D7-858E-493F-93DA-87C2887A2555}">
      <dgm:prSet/>
      <dgm:spPr/>
      <dgm:t>
        <a:bodyPr/>
        <a:lstStyle/>
        <a:p>
          <a:endParaRPr lang="en-US"/>
        </a:p>
      </dgm:t>
    </dgm:pt>
    <dgm:pt modelId="{B9B70288-DA69-455F-90F3-813B11AF9220}">
      <dgm:prSet phldrT="[Text]"/>
      <dgm:spPr/>
      <dgm:t>
        <a:bodyPr/>
        <a:lstStyle/>
        <a:p>
          <a:r>
            <a:rPr lang="en-US" b="1"/>
            <a:t>Test &amp; Verification</a:t>
          </a:r>
        </a:p>
      </dgm:t>
    </dgm:pt>
    <dgm:pt modelId="{AB398E35-4ABC-4F06-8502-C71EFD0BF8BC}" type="parTrans" cxnId="{EA483BAD-B353-4A14-B996-C21BA098F84C}">
      <dgm:prSet/>
      <dgm:spPr/>
      <dgm:t>
        <a:bodyPr/>
        <a:lstStyle/>
        <a:p>
          <a:endParaRPr lang="en-US"/>
        </a:p>
      </dgm:t>
    </dgm:pt>
    <dgm:pt modelId="{3EE03BAE-0CA0-4DB4-98E8-1BD017355DA5}" type="sibTrans" cxnId="{EA483BAD-B353-4A14-B996-C21BA098F84C}">
      <dgm:prSet/>
      <dgm:spPr/>
      <dgm:t>
        <a:bodyPr/>
        <a:lstStyle/>
        <a:p>
          <a:endParaRPr lang="en-US"/>
        </a:p>
      </dgm:t>
    </dgm:pt>
    <dgm:pt modelId="{2469A03B-97E0-46DC-869C-B0FB4352D2F9}" type="pres">
      <dgm:prSet presAssocID="{14360870-8554-401B-8C84-5CA349832C9A}" presName="Name0" presStyleCnt="0">
        <dgm:presLayoutVars>
          <dgm:dir/>
          <dgm:resizeHandles val="exact"/>
        </dgm:presLayoutVars>
      </dgm:prSet>
      <dgm:spPr/>
    </dgm:pt>
    <dgm:pt modelId="{D30E630C-2202-4394-A9C7-F4EEE71A46B5}" type="pres">
      <dgm:prSet presAssocID="{10CE2FE8-5820-442F-9988-6004DE70C53A}" presName="parTxOnly" presStyleLbl="node1" presStyleIdx="0" presStyleCnt="7">
        <dgm:presLayoutVars>
          <dgm:bulletEnabled val="1"/>
        </dgm:presLayoutVars>
      </dgm:prSet>
      <dgm:spPr/>
    </dgm:pt>
    <dgm:pt modelId="{858B0F09-53F2-4801-9E9A-9FF5C5564C67}" type="pres">
      <dgm:prSet presAssocID="{13AC0D66-0BA8-4F14-BD1A-E2439FC95D77}" presName="parSpace" presStyleCnt="0"/>
      <dgm:spPr/>
    </dgm:pt>
    <dgm:pt modelId="{DEE12CE1-E7A7-4CBE-B012-CFCF0BDD33FD}" type="pres">
      <dgm:prSet presAssocID="{93E12C98-2CE5-44C9-846E-1FC604F6D2DF}" presName="parTxOnly" presStyleLbl="node1" presStyleIdx="1" presStyleCnt="7">
        <dgm:presLayoutVars>
          <dgm:bulletEnabled val="1"/>
        </dgm:presLayoutVars>
      </dgm:prSet>
      <dgm:spPr/>
    </dgm:pt>
    <dgm:pt modelId="{36318287-AE4A-4B36-B08E-570B1F5CB24B}" type="pres">
      <dgm:prSet presAssocID="{5DEEA318-0CB3-45A1-BF03-0638BB1AFD96}" presName="parSpace" presStyleCnt="0"/>
      <dgm:spPr/>
    </dgm:pt>
    <dgm:pt modelId="{E46392E3-77AD-441C-9A2D-A7FE3B07E8BF}" type="pres">
      <dgm:prSet presAssocID="{971B3AE7-824A-468D-8E4D-92A8E7E079F2}" presName="parTxOnly" presStyleLbl="node1" presStyleIdx="2" presStyleCnt="7">
        <dgm:presLayoutVars>
          <dgm:bulletEnabled val="1"/>
        </dgm:presLayoutVars>
      </dgm:prSet>
      <dgm:spPr/>
    </dgm:pt>
    <dgm:pt modelId="{0609A054-9786-40BC-8AAA-BDCD25AB6254}" type="pres">
      <dgm:prSet presAssocID="{F14F768D-8F53-4103-9635-F96C2BA766D1}" presName="parSpace" presStyleCnt="0"/>
      <dgm:spPr/>
    </dgm:pt>
    <dgm:pt modelId="{D8C36BAF-A7D8-45FC-BCED-545292662242}" type="pres">
      <dgm:prSet presAssocID="{BF81D840-0F9B-4624-87B1-3F4B14963EDE}" presName="parTxOnly" presStyleLbl="node1" presStyleIdx="3" presStyleCnt="7">
        <dgm:presLayoutVars>
          <dgm:bulletEnabled val="1"/>
        </dgm:presLayoutVars>
      </dgm:prSet>
      <dgm:spPr/>
    </dgm:pt>
    <dgm:pt modelId="{62C26549-3077-4A79-AB8C-5E6147FC17A9}" type="pres">
      <dgm:prSet presAssocID="{CCAA6489-6D9D-4853-BFD5-3BC01D85DBBD}" presName="parSpace" presStyleCnt="0"/>
      <dgm:spPr/>
    </dgm:pt>
    <dgm:pt modelId="{09DB4B8F-B8EE-42EA-B35B-81269231E335}" type="pres">
      <dgm:prSet presAssocID="{8FD75F2D-696D-4913-956C-C97386054A2D}" presName="parTxOnly" presStyleLbl="node1" presStyleIdx="4" presStyleCnt="7">
        <dgm:presLayoutVars>
          <dgm:bulletEnabled val="1"/>
        </dgm:presLayoutVars>
      </dgm:prSet>
      <dgm:spPr/>
    </dgm:pt>
    <dgm:pt modelId="{408A8927-5A73-490E-AB96-1A92D501531F}" type="pres">
      <dgm:prSet presAssocID="{1AAFFF06-1881-43CD-BB42-DE93BC373846}" presName="parSpace" presStyleCnt="0"/>
      <dgm:spPr/>
    </dgm:pt>
    <dgm:pt modelId="{F7469B20-F3F1-44A6-B6B1-23A5D49D3AC1}" type="pres">
      <dgm:prSet presAssocID="{B9B70288-DA69-455F-90F3-813B11AF9220}" presName="parTxOnly" presStyleLbl="node1" presStyleIdx="5" presStyleCnt="7">
        <dgm:presLayoutVars>
          <dgm:bulletEnabled val="1"/>
        </dgm:presLayoutVars>
      </dgm:prSet>
      <dgm:spPr/>
    </dgm:pt>
    <dgm:pt modelId="{4D08E61B-B5D8-4253-BB88-DA3398F12F4F}" type="pres">
      <dgm:prSet presAssocID="{3EE03BAE-0CA0-4DB4-98E8-1BD017355DA5}" presName="parSpace" presStyleCnt="0"/>
      <dgm:spPr/>
    </dgm:pt>
    <dgm:pt modelId="{FD4BCFF5-7EFD-4950-8595-688262C30B83}" type="pres">
      <dgm:prSet presAssocID="{552562D3-CC67-42A1-A7B5-7CFD8749A74F}" presName="parTxOnly" presStyleLbl="node1" presStyleIdx="6" presStyleCnt="7">
        <dgm:presLayoutVars>
          <dgm:bulletEnabled val="1"/>
        </dgm:presLayoutVars>
      </dgm:prSet>
      <dgm:spPr/>
    </dgm:pt>
  </dgm:ptLst>
  <dgm:cxnLst>
    <dgm:cxn modelId="{E36E9E1E-EB39-4CA6-9036-2F7075FB6C34}" type="presOf" srcId="{93E12C98-2CE5-44C9-846E-1FC604F6D2DF}" destId="{DEE12CE1-E7A7-4CBE-B012-CFCF0BDD33FD}" srcOrd="0" destOrd="0" presId="urn:microsoft.com/office/officeart/2005/8/layout/hChevron3"/>
    <dgm:cxn modelId="{28F4302A-909C-4096-BA41-BDFBB8F63682}" type="presOf" srcId="{10CE2FE8-5820-442F-9988-6004DE70C53A}" destId="{D30E630C-2202-4394-A9C7-F4EEE71A46B5}" srcOrd="0" destOrd="0" presId="urn:microsoft.com/office/officeart/2005/8/layout/hChevron3"/>
    <dgm:cxn modelId="{196ED12A-33F4-4C52-BF72-21F19BD86177}" type="presOf" srcId="{BF81D840-0F9B-4624-87B1-3F4B14963EDE}" destId="{D8C36BAF-A7D8-45FC-BCED-545292662242}" srcOrd="0" destOrd="0" presId="urn:microsoft.com/office/officeart/2005/8/layout/hChevron3"/>
    <dgm:cxn modelId="{9A41384E-CC0E-44EE-93CF-FDD4185CF673}" srcId="{14360870-8554-401B-8C84-5CA349832C9A}" destId="{BF81D840-0F9B-4624-87B1-3F4B14963EDE}" srcOrd="3" destOrd="0" parTransId="{FE1F5C42-A33F-4968-8061-E2A0CE0CCD83}" sibTransId="{CCAA6489-6D9D-4853-BFD5-3BC01D85DBBD}"/>
    <dgm:cxn modelId="{A025634F-45E4-4571-BE12-0A20408D7FD8}" srcId="{14360870-8554-401B-8C84-5CA349832C9A}" destId="{971B3AE7-824A-468D-8E4D-92A8E7E079F2}" srcOrd="2" destOrd="0" parTransId="{E16AA4C2-FC75-4B4A-ABA6-B7F370D43A7D}" sibTransId="{F14F768D-8F53-4103-9635-F96C2BA766D1}"/>
    <dgm:cxn modelId="{CA4CA191-5CE5-47A9-8212-7E835A8C4BA4}" srcId="{14360870-8554-401B-8C84-5CA349832C9A}" destId="{93E12C98-2CE5-44C9-846E-1FC604F6D2DF}" srcOrd="1" destOrd="0" parTransId="{56391818-AE85-4501-BC7D-0F990B55C35D}" sibTransId="{5DEEA318-0CB3-45A1-BF03-0638BB1AFD96}"/>
    <dgm:cxn modelId="{2F280593-3B3E-417E-AC4A-C87BDD4C64F6}" type="presOf" srcId="{8FD75F2D-696D-4913-956C-C97386054A2D}" destId="{09DB4B8F-B8EE-42EA-B35B-81269231E335}" srcOrd="0" destOrd="0" presId="urn:microsoft.com/office/officeart/2005/8/layout/hChevron3"/>
    <dgm:cxn modelId="{6B12FCAA-2EA5-4D51-8CDC-A475F578D87A}" srcId="{14360870-8554-401B-8C84-5CA349832C9A}" destId="{10CE2FE8-5820-442F-9988-6004DE70C53A}" srcOrd="0" destOrd="0" parTransId="{8B291A27-7FA2-42CD-AD81-0B176002163B}" sibTransId="{13AC0D66-0BA8-4F14-BD1A-E2439FC95D77}"/>
    <dgm:cxn modelId="{EA483BAD-B353-4A14-B996-C21BA098F84C}" srcId="{14360870-8554-401B-8C84-5CA349832C9A}" destId="{B9B70288-DA69-455F-90F3-813B11AF9220}" srcOrd="5" destOrd="0" parTransId="{AB398E35-4ABC-4F06-8502-C71EFD0BF8BC}" sibTransId="{3EE03BAE-0CA0-4DB4-98E8-1BD017355DA5}"/>
    <dgm:cxn modelId="{D6C0C1C4-EA6E-4D45-B0B0-C734A7B97BA7}" type="presOf" srcId="{14360870-8554-401B-8C84-5CA349832C9A}" destId="{2469A03B-97E0-46DC-869C-B0FB4352D2F9}" srcOrd="0" destOrd="0" presId="urn:microsoft.com/office/officeart/2005/8/layout/hChevron3"/>
    <dgm:cxn modelId="{9CAF0BD6-C713-4346-8681-B97FB7B41755}" srcId="{14360870-8554-401B-8C84-5CA349832C9A}" destId="{8FD75F2D-696D-4913-956C-C97386054A2D}" srcOrd="4" destOrd="0" parTransId="{694C530A-0D57-49C5-9580-40A8E86D509A}" sibTransId="{1AAFFF06-1881-43CD-BB42-DE93BC373846}"/>
    <dgm:cxn modelId="{113AC9D7-858E-493F-93DA-87C2887A2555}" srcId="{14360870-8554-401B-8C84-5CA349832C9A}" destId="{552562D3-CC67-42A1-A7B5-7CFD8749A74F}" srcOrd="6" destOrd="0" parTransId="{E9F171AE-079D-430E-A94F-03FC46703F2B}" sibTransId="{10627F79-C22F-44DE-99B7-8653E9590E43}"/>
    <dgm:cxn modelId="{E1D479DD-6439-47CC-9E5A-FAB517DEDFDF}" type="presOf" srcId="{552562D3-CC67-42A1-A7B5-7CFD8749A74F}" destId="{FD4BCFF5-7EFD-4950-8595-688262C30B83}" srcOrd="0" destOrd="0" presId="urn:microsoft.com/office/officeart/2005/8/layout/hChevron3"/>
    <dgm:cxn modelId="{E99CD9E7-FBC6-4636-97E0-9CAE50912C62}" type="presOf" srcId="{971B3AE7-824A-468D-8E4D-92A8E7E079F2}" destId="{E46392E3-77AD-441C-9A2D-A7FE3B07E8BF}" srcOrd="0" destOrd="0" presId="urn:microsoft.com/office/officeart/2005/8/layout/hChevron3"/>
    <dgm:cxn modelId="{55270BF3-51D7-44BD-8CBA-4C51DFDD55AB}" type="presOf" srcId="{B9B70288-DA69-455F-90F3-813B11AF9220}" destId="{F7469B20-F3F1-44A6-B6B1-23A5D49D3AC1}" srcOrd="0" destOrd="0" presId="urn:microsoft.com/office/officeart/2005/8/layout/hChevron3"/>
    <dgm:cxn modelId="{A6005EB6-B241-49E8-BA4D-8FD1CBAC07B2}" type="presParOf" srcId="{2469A03B-97E0-46DC-869C-B0FB4352D2F9}" destId="{D30E630C-2202-4394-A9C7-F4EEE71A46B5}" srcOrd="0" destOrd="0" presId="urn:microsoft.com/office/officeart/2005/8/layout/hChevron3"/>
    <dgm:cxn modelId="{0B45F695-DA14-4058-9F9A-09239F21AC23}" type="presParOf" srcId="{2469A03B-97E0-46DC-869C-B0FB4352D2F9}" destId="{858B0F09-53F2-4801-9E9A-9FF5C5564C67}" srcOrd="1" destOrd="0" presId="urn:microsoft.com/office/officeart/2005/8/layout/hChevron3"/>
    <dgm:cxn modelId="{4026F859-92D4-407B-82F7-586B5130E222}" type="presParOf" srcId="{2469A03B-97E0-46DC-869C-B0FB4352D2F9}" destId="{DEE12CE1-E7A7-4CBE-B012-CFCF0BDD33FD}" srcOrd="2" destOrd="0" presId="urn:microsoft.com/office/officeart/2005/8/layout/hChevron3"/>
    <dgm:cxn modelId="{AD3ECE81-8B11-49B4-901C-058025D04133}" type="presParOf" srcId="{2469A03B-97E0-46DC-869C-B0FB4352D2F9}" destId="{36318287-AE4A-4B36-B08E-570B1F5CB24B}" srcOrd="3" destOrd="0" presId="urn:microsoft.com/office/officeart/2005/8/layout/hChevron3"/>
    <dgm:cxn modelId="{BF4B7E24-3669-4CB0-949C-0DC9248FB479}" type="presParOf" srcId="{2469A03B-97E0-46DC-869C-B0FB4352D2F9}" destId="{E46392E3-77AD-441C-9A2D-A7FE3B07E8BF}" srcOrd="4" destOrd="0" presId="urn:microsoft.com/office/officeart/2005/8/layout/hChevron3"/>
    <dgm:cxn modelId="{E8392237-66D5-4346-955A-CDB949C49DEF}" type="presParOf" srcId="{2469A03B-97E0-46DC-869C-B0FB4352D2F9}" destId="{0609A054-9786-40BC-8AAA-BDCD25AB6254}" srcOrd="5" destOrd="0" presId="urn:microsoft.com/office/officeart/2005/8/layout/hChevron3"/>
    <dgm:cxn modelId="{21A342D8-906C-4974-BAE2-AD14C5050BC5}" type="presParOf" srcId="{2469A03B-97E0-46DC-869C-B0FB4352D2F9}" destId="{D8C36BAF-A7D8-45FC-BCED-545292662242}" srcOrd="6" destOrd="0" presId="urn:microsoft.com/office/officeart/2005/8/layout/hChevron3"/>
    <dgm:cxn modelId="{B5E2111F-541C-4D63-9387-9A4EE374F51A}" type="presParOf" srcId="{2469A03B-97E0-46DC-869C-B0FB4352D2F9}" destId="{62C26549-3077-4A79-AB8C-5E6147FC17A9}" srcOrd="7" destOrd="0" presId="urn:microsoft.com/office/officeart/2005/8/layout/hChevron3"/>
    <dgm:cxn modelId="{17051EB0-B4B2-42A2-A9FD-279BADD4F9DB}" type="presParOf" srcId="{2469A03B-97E0-46DC-869C-B0FB4352D2F9}" destId="{09DB4B8F-B8EE-42EA-B35B-81269231E335}" srcOrd="8" destOrd="0" presId="urn:microsoft.com/office/officeart/2005/8/layout/hChevron3"/>
    <dgm:cxn modelId="{608E0082-0BA2-40A3-BE3A-89254EDEFF31}" type="presParOf" srcId="{2469A03B-97E0-46DC-869C-B0FB4352D2F9}" destId="{408A8927-5A73-490E-AB96-1A92D501531F}" srcOrd="9" destOrd="0" presId="urn:microsoft.com/office/officeart/2005/8/layout/hChevron3"/>
    <dgm:cxn modelId="{165A0C8D-893C-4A6A-81C3-C6C9697D2FB3}" type="presParOf" srcId="{2469A03B-97E0-46DC-869C-B0FB4352D2F9}" destId="{F7469B20-F3F1-44A6-B6B1-23A5D49D3AC1}" srcOrd="10" destOrd="0" presId="urn:microsoft.com/office/officeart/2005/8/layout/hChevron3"/>
    <dgm:cxn modelId="{357334DE-C7B6-41D7-BCEB-B2E08607E2AD}" type="presParOf" srcId="{2469A03B-97E0-46DC-869C-B0FB4352D2F9}" destId="{4D08E61B-B5D8-4253-BB88-DA3398F12F4F}" srcOrd="11" destOrd="0" presId="urn:microsoft.com/office/officeart/2005/8/layout/hChevron3"/>
    <dgm:cxn modelId="{433799D0-644D-4B3D-AD2E-7B3960EBF7EF}" type="presParOf" srcId="{2469A03B-97E0-46DC-869C-B0FB4352D2F9}" destId="{FD4BCFF5-7EFD-4950-8595-688262C30B83}" srcOrd="12" destOrd="0" presId="urn:microsoft.com/office/officeart/2005/8/layout/hChevron3"/>
  </dgm:cxnLst>
  <dgm:bg/>
  <dgm:whole>
    <a:ln w="1905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C41A8-EAA8-4C98-B196-CB4749A02555}">
      <dsp:nvSpPr>
        <dsp:cNvPr id="0" name=""/>
        <dsp:cNvSpPr/>
      </dsp:nvSpPr>
      <dsp:spPr>
        <a:xfrm>
          <a:off x="1718053" y="1550579"/>
          <a:ext cx="3708834" cy="3708834"/>
        </a:xfrm>
        <a:prstGeom prst="ellipse">
          <a:avLst/>
        </a:prstGeom>
        <a:solidFill>
          <a:schemeClr val="accent6">
            <a:alpha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b="1" kern="1200"/>
            <a:t>Continuous Delivery</a:t>
          </a:r>
        </a:p>
      </dsp:txBody>
      <dsp:txXfrm>
        <a:off x="2261199" y="2093725"/>
        <a:ext cx="2622542" cy="2622542"/>
      </dsp:txXfrm>
    </dsp:sp>
    <dsp:sp modelId="{92E052BB-C0D8-40B3-A2D4-7F4C65EEAC66}">
      <dsp:nvSpPr>
        <dsp:cNvPr id="0" name=""/>
        <dsp:cNvSpPr/>
      </dsp:nvSpPr>
      <dsp:spPr>
        <a:xfrm>
          <a:off x="2645261" y="61121"/>
          <a:ext cx="1854417" cy="1854417"/>
        </a:xfrm>
        <a:prstGeom prst="ellipse">
          <a:avLst/>
        </a:prstGeom>
        <a:solidFill>
          <a:schemeClr val="accent6">
            <a:alpha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Operations, Learning &amp; Feedback</a:t>
          </a:r>
        </a:p>
      </dsp:txBody>
      <dsp:txXfrm>
        <a:off x="2916834" y="332694"/>
        <a:ext cx="1311271" cy="1311271"/>
      </dsp:txXfrm>
    </dsp:sp>
    <dsp:sp modelId="{6F814BB5-47D7-43DE-A6EF-2FCBC9CB54D7}">
      <dsp:nvSpPr>
        <dsp:cNvPr id="0" name=""/>
        <dsp:cNvSpPr/>
      </dsp:nvSpPr>
      <dsp:spPr>
        <a:xfrm>
          <a:off x="4534688" y="971021"/>
          <a:ext cx="1854417" cy="1854417"/>
        </a:xfrm>
        <a:prstGeom prst="ellipse">
          <a:avLst/>
        </a:prstGeom>
        <a:solidFill>
          <a:schemeClr val="accent6">
            <a:alpha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Test &amp; Verification</a:t>
          </a:r>
        </a:p>
      </dsp:txBody>
      <dsp:txXfrm>
        <a:off x="4806261" y="1242594"/>
        <a:ext cx="1311271" cy="1311271"/>
      </dsp:txXfrm>
    </dsp:sp>
    <dsp:sp modelId="{A0E6E914-2C90-4286-8311-D929E4FD5297}">
      <dsp:nvSpPr>
        <dsp:cNvPr id="0" name=""/>
        <dsp:cNvSpPr/>
      </dsp:nvSpPr>
      <dsp:spPr>
        <a:xfrm>
          <a:off x="5001338" y="3015547"/>
          <a:ext cx="1854417" cy="1854417"/>
        </a:xfrm>
        <a:prstGeom prst="ellipse">
          <a:avLst/>
        </a:prstGeom>
        <a:solidFill>
          <a:schemeClr val="accent6">
            <a:alpha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Automated build / deploy and release pipelines</a:t>
          </a:r>
        </a:p>
      </dsp:txBody>
      <dsp:txXfrm>
        <a:off x="5272911" y="3287120"/>
        <a:ext cx="1311271" cy="1311271"/>
      </dsp:txXfrm>
    </dsp:sp>
    <dsp:sp modelId="{BBEF673B-5E91-4099-8240-A6F7CED784CE}">
      <dsp:nvSpPr>
        <dsp:cNvPr id="0" name=""/>
        <dsp:cNvSpPr/>
      </dsp:nvSpPr>
      <dsp:spPr>
        <a:xfrm>
          <a:off x="3693814" y="4655130"/>
          <a:ext cx="1854417" cy="1854417"/>
        </a:xfrm>
        <a:prstGeom prst="ellipse">
          <a:avLst/>
        </a:prstGeom>
        <a:solidFill>
          <a:schemeClr val="accent6">
            <a:alpha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Infrastructure, Policy &amp; Configuration as Code</a:t>
          </a:r>
        </a:p>
      </dsp:txBody>
      <dsp:txXfrm>
        <a:off x="3965387" y="4926703"/>
        <a:ext cx="1311271" cy="1311271"/>
      </dsp:txXfrm>
    </dsp:sp>
    <dsp:sp modelId="{AD5F5825-A3C4-444F-9C63-84131831D590}">
      <dsp:nvSpPr>
        <dsp:cNvPr id="0" name=""/>
        <dsp:cNvSpPr/>
      </dsp:nvSpPr>
      <dsp:spPr>
        <a:xfrm>
          <a:off x="1596709" y="4655130"/>
          <a:ext cx="1854417" cy="1854417"/>
        </a:xfrm>
        <a:prstGeom prst="ellipse">
          <a:avLst/>
        </a:prstGeom>
        <a:solidFill>
          <a:schemeClr val="accent6">
            <a:alpha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Artifact management</a:t>
          </a:r>
        </a:p>
      </dsp:txBody>
      <dsp:txXfrm>
        <a:off x="1868282" y="4926703"/>
        <a:ext cx="1311271" cy="1311271"/>
      </dsp:txXfrm>
    </dsp:sp>
    <dsp:sp modelId="{36719839-C5C4-4AFE-9BC9-E1A1EADB78A5}">
      <dsp:nvSpPr>
        <dsp:cNvPr id="0" name=""/>
        <dsp:cNvSpPr/>
      </dsp:nvSpPr>
      <dsp:spPr>
        <a:xfrm>
          <a:off x="289185" y="3015547"/>
          <a:ext cx="1854417" cy="1854417"/>
        </a:xfrm>
        <a:prstGeom prst="ellipse">
          <a:avLst/>
        </a:prstGeom>
        <a:solidFill>
          <a:schemeClr val="accent6">
            <a:alpha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Developer workflow</a:t>
          </a:r>
        </a:p>
      </dsp:txBody>
      <dsp:txXfrm>
        <a:off x="560758" y="3287120"/>
        <a:ext cx="1311271" cy="1311271"/>
      </dsp:txXfrm>
    </dsp:sp>
    <dsp:sp modelId="{3704DD41-C2AC-4238-930A-E27121E7F94B}">
      <dsp:nvSpPr>
        <dsp:cNvPr id="0" name=""/>
        <dsp:cNvSpPr/>
      </dsp:nvSpPr>
      <dsp:spPr>
        <a:xfrm>
          <a:off x="755835" y="971021"/>
          <a:ext cx="1854417" cy="1854417"/>
        </a:xfrm>
        <a:prstGeom prst="ellipse">
          <a:avLst/>
        </a:prstGeom>
        <a:solidFill>
          <a:schemeClr val="accent6">
            <a:alpha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Agile management</a:t>
          </a:r>
        </a:p>
      </dsp:txBody>
      <dsp:txXfrm>
        <a:off x="1027408" y="1242594"/>
        <a:ext cx="1311271" cy="13112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0E630C-2202-4394-A9C7-F4EEE71A46B5}">
      <dsp:nvSpPr>
        <dsp:cNvPr id="0" name=""/>
        <dsp:cNvSpPr/>
      </dsp:nvSpPr>
      <dsp:spPr>
        <a:xfrm>
          <a:off x="1607" y="157913"/>
          <a:ext cx="1891146" cy="756458"/>
        </a:xfrm>
        <a:prstGeom prst="homePlate">
          <a:avLst/>
        </a:prstGeom>
        <a:solidFill>
          <a:schemeClr val="accent6">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Agile management</a:t>
          </a:r>
        </a:p>
      </dsp:txBody>
      <dsp:txXfrm>
        <a:off x="1607" y="157913"/>
        <a:ext cx="1702032" cy="756458"/>
      </dsp:txXfrm>
    </dsp:sp>
    <dsp:sp modelId="{DEE12CE1-E7A7-4CBE-B012-CFCF0BDD33FD}">
      <dsp:nvSpPr>
        <dsp:cNvPr id="0" name=""/>
        <dsp:cNvSpPr/>
      </dsp:nvSpPr>
      <dsp:spPr>
        <a:xfrm>
          <a:off x="1514524" y="157913"/>
          <a:ext cx="1891146" cy="756458"/>
        </a:xfrm>
        <a:prstGeom prst="chevron">
          <a:avLst/>
        </a:prstGeom>
        <a:solidFill>
          <a:schemeClr val="accent6">
            <a:shade val="80000"/>
            <a:hueOff val="81011"/>
            <a:satOff val="-2607"/>
            <a:lumOff val="573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Development workflow</a:t>
          </a:r>
        </a:p>
      </dsp:txBody>
      <dsp:txXfrm>
        <a:off x="1892753" y="157913"/>
        <a:ext cx="1134688" cy="756458"/>
      </dsp:txXfrm>
    </dsp:sp>
    <dsp:sp modelId="{E46392E3-77AD-441C-9A2D-A7FE3B07E8BF}">
      <dsp:nvSpPr>
        <dsp:cNvPr id="0" name=""/>
        <dsp:cNvSpPr/>
      </dsp:nvSpPr>
      <dsp:spPr>
        <a:xfrm>
          <a:off x="3027442" y="157913"/>
          <a:ext cx="1891146" cy="756458"/>
        </a:xfrm>
        <a:prstGeom prst="chevron">
          <a:avLst/>
        </a:prstGeom>
        <a:solidFill>
          <a:schemeClr val="accent6">
            <a:shade val="80000"/>
            <a:hueOff val="162021"/>
            <a:satOff val="-5214"/>
            <a:lumOff val="1147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Artifact management</a:t>
          </a:r>
        </a:p>
      </dsp:txBody>
      <dsp:txXfrm>
        <a:off x="3405671" y="157913"/>
        <a:ext cx="1134688" cy="756458"/>
      </dsp:txXfrm>
    </dsp:sp>
    <dsp:sp modelId="{D8C36BAF-A7D8-45FC-BCED-545292662242}">
      <dsp:nvSpPr>
        <dsp:cNvPr id="0" name=""/>
        <dsp:cNvSpPr/>
      </dsp:nvSpPr>
      <dsp:spPr>
        <a:xfrm>
          <a:off x="4540359" y="157913"/>
          <a:ext cx="1891146" cy="756458"/>
        </a:xfrm>
        <a:prstGeom prst="chevron">
          <a:avLst/>
        </a:prstGeom>
        <a:solidFill>
          <a:schemeClr val="accent6">
            <a:shade val="80000"/>
            <a:hueOff val="243032"/>
            <a:satOff val="-7822"/>
            <a:lumOff val="1721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Infrastructure, Policy &amp; Configuration as Code</a:t>
          </a:r>
        </a:p>
      </dsp:txBody>
      <dsp:txXfrm>
        <a:off x="4918588" y="157913"/>
        <a:ext cx="1134688" cy="756458"/>
      </dsp:txXfrm>
    </dsp:sp>
    <dsp:sp modelId="{09DB4B8F-B8EE-42EA-B35B-81269231E335}">
      <dsp:nvSpPr>
        <dsp:cNvPr id="0" name=""/>
        <dsp:cNvSpPr/>
      </dsp:nvSpPr>
      <dsp:spPr>
        <a:xfrm>
          <a:off x="6053277" y="157913"/>
          <a:ext cx="1891146" cy="756458"/>
        </a:xfrm>
        <a:prstGeom prst="chevron">
          <a:avLst/>
        </a:prstGeom>
        <a:solidFill>
          <a:schemeClr val="accent6">
            <a:shade val="80000"/>
            <a:hueOff val="324043"/>
            <a:satOff val="-10429"/>
            <a:lumOff val="2295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Automated build / deploy and release pipelines</a:t>
          </a:r>
        </a:p>
      </dsp:txBody>
      <dsp:txXfrm>
        <a:off x="6431506" y="157913"/>
        <a:ext cx="1134688" cy="756458"/>
      </dsp:txXfrm>
    </dsp:sp>
    <dsp:sp modelId="{F7469B20-F3F1-44A6-B6B1-23A5D49D3AC1}">
      <dsp:nvSpPr>
        <dsp:cNvPr id="0" name=""/>
        <dsp:cNvSpPr/>
      </dsp:nvSpPr>
      <dsp:spPr>
        <a:xfrm>
          <a:off x="7566194" y="157913"/>
          <a:ext cx="1891146" cy="756458"/>
        </a:xfrm>
        <a:prstGeom prst="chevron">
          <a:avLst/>
        </a:prstGeom>
        <a:solidFill>
          <a:schemeClr val="accent6">
            <a:shade val="80000"/>
            <a:hueOff val="405054"/>
            <a:satOff val="-13036"/>
            <a:lumOff val="2869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Test &amp; Verification</a:t>
          </a:r>
        </a:p>
      </dsp:txBody>
      <dsp:txXfrm>
        <a:off x="7944423" y="157913"/>
        <a:ext cx="1134688" cy="756458"/>
      </dsp:txXfrm>
    </dsp:sp>
    <dsp:sp modelId="{FD4BCFF5-7EFD-4950-8595-688262C30B83}">
      <dsp:nvSpPr>
        <dsp:cNvPr id="0" name=""/>
        <dsp:cNvSpPr/>
      </dsp:nvSpPr>
      <dsp:spPr>
        <a:xfrm>
          <a:off x="9079111" y="157913"/>
          <a:ext cx="1891146" cy="756458"/>
        </a:xfrm>
        <a:prstGeom prst="chevron">
          <a:avLst/>
        </a:prstGeom>
        <a:solidFill>
          <a:schemeClr val="accent6">
            <a:shade val="80000"/>
            <a:hueOff val="486064"/>
            <a:satOff val="-15643"/>
            <a:lumOff val="3443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Operations, Learning &amp; Feedback</a:t>
          </a:r>
        </a:p>
      </dsp:txBody>
      <dsp:txXfrm>
        <a:off x="9457340" y="157913"/>
        <a:ext cx="1134688" cy="7564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F32F1-5FBD-42A2-A769-F53BB356C139}">
      <dsp:nvSpPr>
        <dsp:cNvPr id="0" name=""/>
        <dsp:cNvSpPr/>
      </dsp:nvSpPr>
      <dsp:spPr>
        <a:xfrm>
          <a:off x="8122152" y="661166"/>
          <a:ext cx="1751452" cy="1751738"/>
        </a:xfrm>
        <a:prstGeom prst="ellipse">
          <a:avLst/>
        </a:prstGeom>
        <a:solidFill>
          <a:schemeClr val="accent6">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AA3776-854B-4A3E-840E-A722864539DC}">
      <dsp:nvSpPr>
        <dsp:cNvPr id="0" name=""/>
        <dsp:cNvSpPr/>
      </dsp:nvSpPr>
      <dsp:spPr>
        <a:xfrm>
          <a:off x="8179944" y="719568"/>
          <a:ext cx="1634937" cy="1634935"/>
        </a:xfrm>
        <a:prstGeom prst="ellipse">
          <a:avLst/>
        </a:prstGeom>
        <a:solidFill>
          <a:schemeClr val="lt1">
            <a:alpha val="90000"/>
            <a:hueOff val="0"/>
            <a:satOff val="0"/>
            <a:lumOff val="0"/>
            <a:alphaOff val="0"/>
          </a:schemeClr>
        </a:solidFill>
        <a:ln w="10795" cap="flat" cmpd="sng" algn="ctr">
          <a:solidFill>
            <a:schemeClr val="accent6">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t>Quality &amp; Testing</a:t>
          </a:r>
        </a:p>
      </dsp:txBody>
      <dsp:txXfrm>
        <a:off x="8413906" y="953174"/>
        <a:ext cx="1167945" cy="1167723"/>
      </dsp:txXfrm>
    </dsp:sp>
    <dsp:sp modelId="{6864F921-C8AA-43ED-9F64-27AA5B912702}">
      <dsp:nvSpPr>
        <dsp:cNvPr id="0" name=""/>
        <dsp:cNvSpPr/>
      </dsp:nvSpPr>
      <dsp:spPr>
        <a:xfrm rot="2700000">
          <a:off x="6311146" y="661257"/>
          <a:ext cx="1751249" cy="1751249"/>
        </a:xfrm>
        <a:prstGeom prst="teardrop">
          <a:avLst>
            <a:gd name="adj" fmla="val 100000"/>
          </a:avLst>
        </a:prstGeom>
        <a:solidFill>
          <a:schemeClr val="accent6">
            <a:shade val="50000"/>
            <a:hueOff val="224206"/>
            <a:satOff val="-6769"/>
            <a:lumOff val="1953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90A35E-65D2-49C6-BA97-C54C0AEFC8C7}">
      <dsp:nvSpPr>
        <dsp:cNvPr id="0" name=""/>
        <dsp:cNvSpPr/>
      </dsp:nvSpPr>
      <dsp:spPr>
        <a:xfrm>
          <a:off x="6370700" y="719568"/>
          <a:ext cx="1634937" cy="1634935"/>
        </a:xfrm>
        <a:prstGeom prst="ellipse">
          <a:avLst/>
        </a:prstGeom>
        <a:solidFill>
          <a:schemeClr val="lt1">
            <a:alpha val="90000"/>
            <a:hueOff val="0"/>
            <a:satOff val="0"/>
            <a:lumOff val="0"/>
            <a:alphaOff val="0"/>
          </a:schemeClr>
        </a:solidFill>
        <a:ln w="10795" cap="flat" cmpd="sng" algn="ctr">
          <a:solidFill>
            <a:schemeClr val="accent6">
              <a:shade val="50000"/>
              <a:hueOff val="224206"/>
              <a:satOff val="-6769"/>
              <a:lumOff val="195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Continuous Integration &amp; Delivery</a:t>
          </a:r>
        </a:p>
      </dsp:txBody>
      <dsp:txXfrm>
        <a:off x="6603730" y="953174"/>
        <a:ext cx="1167945" cy="1167723"/>
      </dsp:txXfrm>
    </dsp:sp>
    <dsp:sp modelId="{5CF9D712-CEE4-4659-A2FF-D8B974014AD5}">
      <dsp:nvSpPr>
        <dsp:cNvPr id="0" name=""/>
        <dsp:cNvSpPr/>
      </dsp:nvSpPr>
      <dsp:spPr>
        <a:xfrm rot="2700000">
          <a:off x="4501902" y="661257"/>
          <a:ext cx="1751249" cy="1751249"/>
        </a:xfrm>
        <a:prstGeom prst="teardrop">
          <a:avLst>
            <a:gd name="adj" fmla="val 100000"/>
          </a:avLst>
        </a:prstGeom>
        <a:solidFill>
          <a:schemeClr val="accent6">
            <a:shade val="50000"/>
            <a:hueOff val="448412"/>
            <a:satOff val="-13538"/>
            <a:lumOff val="3906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5DC471-164F-4D1A-AA99-D5C3700511D1}">
      <dsp:nvSpPr>
        <dsp:cNvPr id="0" name=""/>
        <dsp:cNvSpPr/>
      </dsp:nvSpPr>
      <dsp:spPr>
        <a:xfrm>
          <a:off x="4560525" y="719568"/>
          <a:ext cx="1634937" cy="1634935"/>
        </a:xfrm>
        <a:prstGeom prst="ellipse">
          <a:avLst/>
        </a:prstGeom>
        <a:solidFill>
          <a:schemeClr val="lt1">
            <a:alpha val="90000"/>
            <a:hueOff val="0"/>
            <a:satOff val="0"/>
            <a:lumOff val="0"/>
            <a:alphaOff val="0"/>
          </a:schemeClr>
        </a:solidFill>
        <a:ln w="10795" cap="flat" cmpd="sng" algn="ctr">
          <a:solidFill>
            <a:schemeClr val="accent6">
              <a:shade val="50000"/>
              <a:hueOff val="448412"/>
              <a:satOff val="-13538"/>
              <a:lumOff val="390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Reusable Artifacts</a:t>
          </a:r>
        </a:p>
      </dsp:txBody>
      <dsp:txXfrm>
        <a:off x="4793554" y="953174"/>
        <a:ext cx="1167945" cy="1167723"/>
      </dsp:txXfrm>
    </dsp:sp>
    <dsp:sp modelId="{200AB655-0E7A-4284-BF81-FC6CDF169C02}">
      <dsp:nvSpPr>
        <dsp:cNvPr id="0" name=""/>
        <dsp:cNvSpPr/>
      </dsp:nvSpPr>
      <dsp:spPr>
        <a:xfrm rot="2700000">
          <a:off x="2691727" y="661257"/>
          <a:ext cx="1751249" cy="1751249"/>
        </a:xfrm>
        <a:prstGeom prst="teardrop">
          <a:avLst>
            <a:gd name="adj" fmla="val 100000"/>
          </a:avLst>
        </a:prstGeom>
        <a:solidFill>
          <a:schemeClr val="accent6">
            <a:shade val="50000"/>
            <a:hueOff val="448412"/>
            <a:satOff val="-13538"/>
            <a:lumOff val="3906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C1BC5F-B964-4AC3-A60A-9A30F0DCE5D8}">
      <dsp:nvSpPr>
        <dsp:cNvPr id="0" name=""/>
        <dsp:cNvSpPr/>
      </dsp:nvSpPr>
      <dsp:spPr>
        <a:xfrm>
          <a:off x="2750349" y="719568"/>
          <a:ext cx="1634937" cy="1634935"/>
        </a:xfrm>
        <a:prstGeom prst="ellipse">
          <a:avLst/>
        </a:prstGeom>
        <a:solidFill>
          <a:schemeClr val="lt1">
            <a:alpha val="90000"/>
            <a:hueOff val="0"/>
            <a:satOff val="0"/>
            <a:lumOff val="0"/>
            <a:alphaOff val="0"/>
          </a:schemeClr>
        </a:solidFill>
        <a:ln w="10795" cap="flat" cmpd="sng" algn="ctr">
          <a:solidFill>
            <a:schemeClr val="accent6">
              <a:shade val="50000"/>
              <a:hueOff val="448412"/>
              <a:satOff val="-13538"/>
              <a:lumOff val="390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Develop</a:t>
          </a:r>
        </a:p>
      </dsp:txBody>
      <dsp:txXfrm>
        <a:off x="2984311" y="953174"/>
        <a:ext cx="1167945" cy="1167723"/>
      </dsp:txXfrm>
    </dsp:sp>
    <dsp:sp modelId="{B8844C0A-2282-4A8C-B356-070A29F07BF4}">
      <dsp:nvSpPr>
        <dsp:cNvPr id="0" name=""/>
        <dsp:cNvSpPr/>
      </dsp:nvSpPr>
      <dsp:spPr>
        <a:xfrm rot="2700000">
          <a:off x="881551" y="661257"/>
          <a:ext cx="1751249" cy="1751249"/>
        </a:xfrm>
        <a:prstGeom prst="teardrop">
          <a:avLst>
            <a:gd name="adj" fmla="val 100000"/>
          </a:avLst>
        </a:prstGeom>
        <a:solidFill>
          <a:schemeClr val="accent6">
            <a:shade val="50000"/>
            <a:hueOff val="224206"/>
            <a:satOff val="-6769"/>
            <a:lumOff val="1953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FA061E-9C72-41C2-81D1-2F0D56C54AF6}">
      <dsp:nvSpPr>
        <dsp:cNvPr id="0" name=""/>
        <dsp:cNvSpPr/>
      </dsp:nvSpPr>
      <dsp:spPr>
        <a:xfrm>
          <a:off x="940174" y="719568"/>
          <a:ext cx="1634937" cy="1634935"/>
        </a:xfrm>
        <a:prstGeom prst="ellipse">
          <a:avLst/>
        </a:prstGeom>
        <a:solidFill>
          <a:schemeClr val="lt1">
            <a:alpha val="90000"/>
            <a:hueOff val="0"/>
            <a:satOff val="0"/>
            <a:lumOff val="0"/>
            <a:alphaOff val="0"/>
          </a:schemeClr>
        </a:solidFill>
        <a:ln w="10795" cap="flat" cmpd="sng" algn="ctr">
          <a:solidFill>
            <a:schemeClr val="accent6">
              <a:shade val="50000"/>
              <a:hueOff val="224206"/>
              <a:satOff val="-6769"/>
              <a:lumOff val="195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Plan &amp; Track</a:t>
          </a:r>
        </a:p>
      </dsp:txBody>
      <dsp:txXfrm>
        <a:off x="1174135" y="953174"/>
        <a:ext cx="1167945" cy="1167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0E630C-2202-4394-A9C7-F4EEE71A46B5}">
      <dsp:nvSpPr>
        <dsp:cNvPr id="0" name=""/>
        <dsp:cNvSpPr/>
      </dsp:nvSpPr>
      <dsp:spPr>
        <a:xfrm>
          <a:off x="1607" y="157913"/>
          <a:ext cx="1891146" cy="756458"/>
        </a:xfrm>
        <a:prstGeom prst="homePlate">
          <a:avLst/>
        </a:prstGeom>
        <a:solidFill>
          <a:schemeClr val="accent6">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Agile management</a:t>
          </a:r>
        </a:p>
      </dsp:txBody>
      <dsp:txXfrm>
        <a:off x="1607" y="157913"/>
        <a:ext cx="1702032" cy="756458"/>
      </dsp:txXfrm>
    </dsp:sp>
    <dsp:sp modelId="{DEE12CE1-E7A7-4CBE-B012-CFCF0BDD33FD}">
      <dsp:nvSpPr>
        <dsp:cNvPr id="0" name=""/>
        <dsp:cNvSpPr/>
      </dsp:nvSpPr>
      <dsp:spPr>
        <a:xfrm>
          <a:off x="1514524" y="157913"/>
          <a:ext cx="1891146" cy="756458"/>
        </a:xfrm>
        <a:prstGeom prst="chevron">
          <a:avLst/>
        </a:prstGeom>
        <a:solidFill>
          <a:schemeClr val="accent6">
            <a:shade val="80000"/>
            <a:hueOff val="81011"/>
            <a:satOff val="-2607"/>
            <a:lumOff val="573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Development workflow</a:t>
          </a:r>
        </a:p>
      </dsp:txBody>
      <dsp:txXfrm>
        <a:off x="1892753" y="157913"/>
        <a:ext cx="1134688" cy="756458"/>
      </dsp:txXfrm>
    </dsp:sp>
    <dsp:sp modelId="{E46392E3-77AD-441C-9A2D-A7FE3B07E8BF}">
      <dsp:nvSpPr>
        <dsp:cNvPr id="0" name=""/>
        <dsp:cNvSpPr/>
      </dsp:nvSpPr>
      <dsp:spPr>
        <a:xfrm>
          <a:off x="3027442" y="157913"/>
          <a:ext cx="1891146" cy="756458"/>
        </a:xfrm>
        <a:prstGeom prst="chevron">
          <a:avLst/>
        </a:prstGeom>
        <a:solidFill>
          <a:schemeClr val="accent6">
            <a:shade val="80000"/>
            <a:hueOff val="162021"/>
            <a:satOff val="-5214"/>
            <a:lumOff val="1147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Artifact management</a:t>
          </a:r>
        </a:p>
      </dsp:txBody>
      <dsp:txXfrm>
        <a:off x="3405671" y="157913"/>
        <a:ext cx="1134688" cy="756458"/>
      </dsp:txXfrm>
    </dsp:sp>
    <dsp:sp modelId="{D8C36BAF-A7D8-45FC-BCED-545292662242}">
      <dsp:nvSpPr>
        <dsp:cNvPr id="0" name=""/>
        <dsp:cNvSpPr/>
      </dsp:nvSpPr>
      <dsp:spPr>
        <a:xfrm>
          <a:off x="4540359" y="157913"/>
          <a:ext cx="1891146" cy="756458"/>
        </a:xfrm>
        <a:prstGeom prst="chevron">
          <a:avLst/>
        </a:prstGeom>
        <a:solidFill>
          <a:schemeClr val="accent6">
            <a:shade val="80000"/>
            <a:hueOff val="243032"/>
            <a:satOff val="-7822"/>
            <a:lumOff val="1721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Infrastructure, Policy &amp; Configuration as Code</a:t>
          </a:r>
        </a:p>
      </dsp:txBody>
      <dsp:txXfrm>
        <a:off x="4918588" y="157913"/>
        <a:ext cx="1134688" cy="756458"/>
      </dsp:txXfrm>
    </dsp:sp>
    <dsp:sp modelId="{09DB4B8F-B8EE-42EA-B35B-81269231E335}">
      <dsp:nvSpPr>
        <dsp:cNvPr id="0" name=""/>
        <dsp:cNvSpPr/>
      </dsp:nvSpPr>
      <dsp:spPr>
        <a:xfrm>
          <a:off x="6053277" y="157913"/>
          <a:ext cx="1891146" cy="756458"/>
        </a:xfrm>
        <a:prstGeom prst="chevron">
          <a:avLst/>
        </a:prstGeom>
        <a:solidFill>
          <a:schemeClr val="accent6">
            <a:shade val="80000"/>
            <a:hueOff val="324043"/>
            <a:satOff val="-10429"/>
            <a:lumOff val="2295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Automated build / deploy and release pipelines</a:t>
          </a:r>
        </a:p>
      </dsp:txBody>
      <dsp:txXfrm>
        <a:off x="6431506" y="157913"/>
        <a:ext cx="1134688" cy="756458"/>
      </dsp:txXfrm>
    </dsp:sp>
    <dsp:sp modelId="{F7469B20-F3F1-44A6-B6B1-23A5D49D3AC1}">
      <dsp:nvSpPr>
        <dsp:cNvPr id="0" name=""/>
        <dsp:cNvSpPr/>
      </dsp:nvSpPr>
      <dsp:spPr>
        <a:xfrm>
          <a:off x="7566194" y="157913"/>
          <a:ext cx="1891146" cy="756458"/>
        </a:xfrm>
        <a:prstGeom prst="chevron">
          <a:avLst/>
        </a:prstGeom>
        <a:solidFill>
          <a:schemeClr val="accent6">
            <a:shade val="80000"/>
            <a:hueOff val="405054"/>
            <a:satOff val="-13036"/>
            <a:lumOff val="2869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Test &amp; Verification</a:t>
          </a:r>
        </a:p>
      </dsp:txBody>
      <dsp:txXfrm>
        <a:off x="7944423" y="157913"/>
        <a:ext cx="1134688" cy="756458"/>
      </dsp:txXfrm>
    </dsp:sp>
    <dsp:sp modelId="{FD4BCFF5-7EFD-4950-8595-688262C30B83}">
      <dsp:nvSpPr>
        <dsp:cNvPr id="0" name=""/>
        <dsp:cNvSpPr/>
      </dsp:nvSpPr>
      <dsp:spPr>
        <a:xfrm>
          <a:off x="9079111" y="157913"/>
          <a:ext cx="1891146" cy="756458"/>
        </a:xfrm>
        <a:prstGeom prst="chevron">
          <a:avLst/>
        </a:prstGeom>
        <a:solidFill>
          <a:schemeClr val="accent6">
            <a:shade val="80000"/>
            <a:hueOff val="486064"/>
            <a:satOff val="-15643"/>
            <a:lumOff val="3443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Operations, Learning &amp; Feedback</a:t>
          </a:r>
        </a:p>
      </dsp:txBody>
      <dsp:txXfrm>
        <a:off x="9457340" y="157913"/>
        <a:ext cx="1134688" cy="7564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0E630C-2202-4394-A9C7-F4EEE71A46B5}">
      <dsp:nvSpPr>
        <dsp:cNvPr id="0" name=""/>
        <dsp:cNvSpPr/>
      </dsp:nvSpPr>
      <dsp:spPr>
        <a:xfrm>
          <a:off x="1607" y="157913"/>
          <a:ext cx="1891146" cy="756458"/>
        </a:xfrm>
        <a:prstGeom prst="homePlate">
          <a:avLst/>
        </a:prstGeom>
        <a:solidFill>
          <a:schemeClr val="accent6">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Agile management</a:t>
          </a:r>
        </a:p>
      </dsp:txBody>
      <dsp:txXfrm>
        <a:off x="1607" y="157913"/>
        <a:ext cx="1702032" cy="756458"/>
      </dsp:txXfrm>
    </dsp:sp>
    <dsp:sp modelId="{DEE12CE1-E7A7-4CBE-B012-CFCF0BDD33FD}">
      <dsp:nvSpPr>
        <dsp:cNvPr id="0" name=""/>
        <dsp:cNvSpPr/>
      </dsp:nvSpPr>
      <dsp:spPr>
        <a:xfrm>
          <a:off x="1514524" y="157913"/>
          <a:ext cx="1891146" cy="756458"/>
        </a:xfrm>
        <a:prstGeom prst="chevron">
          <a:avLst/>
        </a:prstGeom>
        <a:solidFill>
          <a:schemeClr val="accent6">
            <a:shade val="80000"/>
            <a:hueOff val="81011"/>
            <a:satOff val="-2607"/>
            <a:lumOff val="573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Development workflow</a:t>
          </a:r>
        </a:p>
      </dsp:txBody>
      <dsp:txXfrm>
        <a:off x="1892753" y="157913"/>
        <a:ext cx="1134688" cy="756458"/>
      </dsp:txXfrm>
    </dsp:sp>
    <dsp:sp modelId="{E46392E3-77AD-441C-9A2D-A7FE3B07E8BF}">
      <dsp:nvSpPr>
        <dsp:cNvPr id="0" name=""/>
        <dsp:cNvSpPr/>
      </dsp:nvSpPr>
      <dsp:spPr>
        <a:xfrm>
          <a:off x="3027442" y="157913"/>
          <a:ext cx="1891146" cy="756458"/>
        </a:xfrm>
        <a:prstGeom prst="chevron">
          <a:avLst/>
        </a:prstGeom>
        <a:solidFill>
          <a:schemeClr val="accent6">
            <a:shade val="80000"/>
            <a:hueOff val="162021"/>
            <a:satOff val="-5214"/>
            <a:lumOff val="1147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Artifact management</a:t>
          </a:r>
        </a:p>
      </dsp:txBody>
      <dsp:txXfrm>
        <a:off x="3405671" y="157913"/>
        <a:ext cx="1134688" cy="756458"/>
      </dsp:txXfrm>
    </dsp:sp>
    <dsp:sp modelId="{D8C36BAF-A7D8-45FC-BCED-545292662242}">
      <dsp:nvSpPr>
        <dsp:cNvPr id="0" name=""/>
        <dsp:cNvSpPr/>
      </dsp:nvSpPr>
      <dsp:spPr>
        <a:xfrm>
          <a:off x="4540359" y="157913"/>
          <a:ext cx="1891146" cy="756458"/>
        </a:xfrm>
        <a:prstGeom prst="chevron">
          <a:avLst/>
        </a:prstGeom>
        <a:solidFill>
          <a:schemeClr val="accent6">
            <a:shade val="80000"/>
            <a:hueOff val="243032"/>
            <a:satOff val="-7822"/>
            <a:lumOff val="1721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Infrastructure, Policy &amp; Configuration as Code</a:t>
          </a:r>
        </a:p>
      </dsp:txBody>
      <dsp:txXfrm>
        <a:off x="4918588" y="157913"/>
        <a:ext cx="1134688" cy="756458"/>
      </dsp:txXfrm>
    </dsp:sp>
    <dsp:sp modelId="{09DB4B8F-B8EE-42EA-B35B-81269231E335}">
      <dsp:nvSpPr>
        <dsp:cNvPr id="0" name=""/>
        <dsp:cNvSpPr/>
      </dsp:nvSpPr>
      <dsp:spPr>
        <a:xfrm>
          <a:off x="6053277" y="157913"/>
          <a:ext cx="1891146" cy="756458"/>
        </a:xfrm>
        <a:prstGeom prst="chevron">
          <a:avLst/>
        </a:prstGeom>
        <a:solidFill>
          <a:schemeClr val="accent6">
            <a:shade val="80000"/>
            <a:hueOff val="324043"/>
            <a:satOff val="-10429"/>
            <a:lumOff val="2295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Automated build / deploy and release pipelines</a:t>
          </a:r>
        </a:p>
      </dsp:txBody>
      <dsp:txXfrm>
        <a:off x="6431506" y="157913"/>
        <a:ext cx="1134688" cy="756458"/>
      </dsp:txXfrm>
    </dsp:sp>
    <dsp:sp modelId="{F7469B20-F3F1-44A6-B6B1-23A5D49D3AC1}">
      <dsp:nvSpPr>
        <dsp:cNvPr id="0" name=""/>
        <dsp:cNvSpPr/>
      </dsp:nvSpPr>
      <dsp:spPr>
        <a:xfrm>
          <a:off x="7566194" y="157913"/>
          <a:ext cx="1891146" cy="756458"/>
        </a:xfrm>
        <a:prstGeom prst="chevron">
          <a:avLst/>
        </a:prstGeom>
        <a:solidFill>
          <a:schemeClr val="accent6">
            <a:shade val="80000"/>
            <a:hueOff val="405054"/>
            <a:satOff val="-13036"/>
            <a:lumOff val="2869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Test &amp; Verification</a:t>
          </a:r>
        </a:p>
      </dsp:txBody>
      <dsp:txXfrm>
        <a:off x="7944423" y="157913"/>
        <a:ext cx="1134688" cy="756458"/>
      </dsp:txXfrm>
    </dsp:sp>
    <dsp:sp modelId="{FD4BCFF5-7EFD-4950-8595-688262C30B83}">
      <dsp:nvSpPr>
        <dsp:cNvPr id="0" name=""/>
        <dsp:cNvSpPr/>
      </dsp:nvSpPr>
      <dsp:spPr>
        <a:xfrm>
          <a:off x="9079111" y="157913"/>
          <a:ext cx="1891146" cy="756458"/>
        </a:xfrm>
        <a:prstGeom prst="chevron">
          <a:avLst/>
        </a:prstGeom>
        <a:solidFill>
          <a:schemeClr val="accent6">
            <a:shade val="80000"/>
            <a:hueOff val="486064"/>
            <a:satOff val="-15643"/>
            <a:lumOff val="3443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Operations, Learning &amp; Feedback</a:t>
          </a:r>
        </a:p>
      </dsp:txBody>
      <dsp:txXfrm>
        <a:off x="9457340" y="157913"/>
        <a:ext cx="1134688" cy="75645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9/26/2018 2:40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9/26/2018 2:38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9/26/2018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5990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6716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783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960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6882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9/26/2018 2:39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377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9/26/2018 2:39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9/26/2018 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3512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9/26/2018 2:39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2549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DevOps relies on people, process and products</a:t>
            </a:r>
          </a:p>
          <a:p>
            <a:r>
              <a:rPr lang="en-US"/>
              <a:t>DevOps provides </a:t>
            </a:r>
            <a:r>
              <a:rPr lang="en-US" u="sng"/>
              <a:t>real business value</a:t>
            </a:r>
            <a:r>
              <a:rPr lang="en-US"/>
              <a:t> – even if you aren’t embracing DevOps practices, your competition likely is</a:t>
            </a:r>
          </a:p>
          <a:p>
            <a:r>
              <a:rPr lang="en-US"/>
              <a:t>Continuous Delivery relies on common practice (see graphic)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660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8950B9D-9F37-42FB-8845-DE0C7DDD4DD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9067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9/26/2018 2:40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577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Make sure they know to gloss over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7694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supports all of the services that you need to for efficient and enterprise-grade DevOps practices.</a:t>
            </a:r>
          </a:p>
          <a:p>
            <a:r>
              <a:rPr lang="en-US" dirty="0"/>
              <a:t>The new Azure DevOps services support a majority of these practices and… [click]</a:t>
            </a:r>
          </a:p>
          <a:p>
            <a:r>
              <a:rPr lang="en-US" dirty="0"/>
              <a:t>augment the existing Microsoft and Azure technologies to provide a complete end-to-end DevOps solution.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7055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use all of the Microsoft DevOps tools together as an integrated suite or … [click]</a:t>
            </a:r>
          </a:p>
          <a:p>
            <a:r>
              <a:rPr lang="en-US"/>
              <a:t>you can pick-and-choose the tools that are right for your environment.  For example, maybe you’re using our </a:t>
            </a:r>
          </a:p>
          <a:p>
            <a:r>
              <a:rPr lang="en-US"/>
              <a:t>core developer and artifact capabilities and our Application Performance Monitoring but deploying and configuring VMs </a:t>
            </a:r>
          </a:p>
          <a:p>
            <a:r>
              <a:rPr lang="en-US"/>
              <a:t>on-premise using a collection of different tools.  Or… [click]</a:t>
            </a:r>
          </a:p>
          <a:p>
            <a:r>
              <a:rPr lang="en-US"/>
              <a:t>Perhaps you’re only adopting a subset of DevOps practices using tools such as GitHub and Terraform tied to Azure Pipelines </a:t>
            </a:r>
          </a:p>
          <a:p>
            <a:r>
              <a:rPr lang="en-US"/>
              <a:t>with Azure’s operations tooling.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93670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1.xml"/><Relationship Id="rId4" Type="http://schemas.openxmlformats.org/officeDocument/2006/relationships/image" Target="../media/image32.jp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1.xml"/><Relationship Id="rId4" Type="http://schemas.openxmlformats.org/officeDocument/2006/relationships/image" Target="../media/image32.jp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2.xml"/><Relationship Id="rId4" Type="http://schemas.openxmlformats.org/officeDocument/2006/relationships/image" Target="../media/image32.jp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2.xml"/><Relationship Id="rId4" Type="http://schemas.openxmlformats.org/officeDocument/2006/relationships/image" Target="../media/image32.jp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4646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6430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6622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9" name="Rectangle 8"/>
          <p:cNvSpPr/>
          <p:nvPr userDrawn="1"/>
        </p:nvSpPr>
        <p:spPr bwMode="auto">
          <a:xfrm>
            <a:off x="1"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629465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7" name="Rectangle 6"/>
          <p:cNvSpPr/>
          <p:nvPr userDrawn="1"/>
        </p:nvSpPr>
        <p:spPr bwMode="auto">
          <a:xfrm>
            <a:off x="1"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31371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marL="0" marR="0" lvl="0" indent="0" defTabSz="912743"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195228440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943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97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2723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3373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0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978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43782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6362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5610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3570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15971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01397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04168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620813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504622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389894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4056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382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653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1168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53225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950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9906476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4318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076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001090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303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8"/>
            <a:ext cx="9369016" cy="369332"/>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8682254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760278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35550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442359"/>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1947605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326172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3156267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215396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bg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rgbClr val="5C2D9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8831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51146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8344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4795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7228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20472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94959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478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66727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9784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20594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4951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1833194"/>
          </a:xfrm>
        </p:spPr>
        <p:txBody>
          <a:bodyPr wrap="square">
            <a:spAutoFit/>
          </a:bodyPr>
          <a:lstStyle>
            <a:lvl1pPr marL="0" indent="0">
              <a:spcBef>
                <a:spcPts val="1198"/>
              </a:spcBef>
              <a:buClr>
                <a:schemeClr val="tx1"/>
              </a:buClr>
              <a:buFont typeface="Wingdings" pitchFamily="2" charset="2"/>
              <a:buNone/>
              <a:defRPr sz="280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454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54532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754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6388873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8142369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4216196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1297645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9666814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42437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850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2565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57720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chemeClr val="tx1"/>
                </a:solidFill>
                <a:cs typeface="Segoe UI" pitchFamily="34" charset="0"/>
              </a:rPr>
              <a:t>© 2017 Microsoft Corporation. All rights reserved. </a:t>
            </a:r>
          </a:p>
        </p:txBody>
      </p:sp>
    </p:spTree>
    <p:extLst>
      <p:ext uri="{BB962C8B-B14F-4D97-AF65-F5344CB8AC3E}">
        <p14:creationId xmlns:p14="http://schemas.microsoft.com/office/powerpoint/2010/main" val="107653322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rgbClr val="505050"/>
                </a:solidFill>
                <a:cs typeface="Segoe UI" pitchFamily="34" charset="0"/>
              </a:rPr>
              <a:t>© 2017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5952751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315502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252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3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6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8485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242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7232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6023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774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9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19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2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6718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187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01784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143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5826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11278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19534744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48689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810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5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39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352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933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227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8678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6639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5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4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61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3782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381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1767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11155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85400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85874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53500056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5317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5307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394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41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0954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4114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23406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74822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4145647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1823021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264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67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41356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8282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3307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713416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03205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4656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40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991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09265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81125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1117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1885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25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4867420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3843812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819846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8353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190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432888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038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564644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56137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7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51749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35234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737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26/09/2018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91906275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78385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6405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19907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15986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7222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2782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970427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894153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762232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824015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69041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510378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02190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718297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35180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6828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53241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3710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454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840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862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7433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06146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34719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80887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021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1DC6E1-BA08-4EC6-8E1F-E30CAB23A74A}" type="datetimeFigureOut">
              <a:rPr lang="en-US" smtClean="0"/>
              <a:t>9/26/2018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9A287-4C51-47B3-983C-CE73ED4924C0}" type="slidenum">
              <a:rPr lang="en-US" smtClean="0"/>
              <a:t>‹#›</a:t>
            </a:fld>
            <a:endParaRPr lang="en-US"/>
          </a:p>
        </p:txBody>
      </p:sp>
    </p:spTree>
    <p:extLst>
      <p:ext uri="{BB962C8B-B14F-4D97-AF65-F5344CB8AC3E}">
        <p14:creationId xmlns:p14="http://schemas.microsoft.com/office/powerpoint/2010/main" val="252032659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270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878847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8514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64656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42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7" y="271581"/>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808327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91753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63438455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90008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070382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911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7498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91212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18193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682071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871259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220391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432218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560884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407060"/>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5473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0042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7556744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mputer layou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11602073" cy="758022"/>
          </a:xfrm>
          <a:prstGeom prst="rect">
            <a:avLst/>
          </a:prstGeom>
        </p:spPr>
        <p:txBody>
          <a:bodyPr vert="horz" wrap="square" lIns="0" tIns="164592" rIns="0" bIns="0" rtlCol="0" anchor="t">
            <a:noAutofit/>
          </a:bodyPr>
          <a:lstStyle>
            <a:lvl1pPr>
              <a:defRPr/>
            </a:lvl1pPr>
          </a:lstStyle>
          <a:p>
            <a:r>
              <a:rPr lang="en-US"/>
              <a:t>Computer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defRPr lang="pt-BR" sz="2745" b="0" i="0" kern="1200" spc="0" baseline="0" dirty="0" smtClean="0">
                <a:solidFill>
                  <a:srgbClr val="000000"/>
                </a:solidFill>
                <a:latin typeface="+mn-lt"/>
                <a:ea typeface="+mn-ea"/>
                <a:cs typeface="+mn-cs"/>
              </a:defRPr>
            </a:lvl1pPr>
            <a:lvl2pPr marL="0" marR="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lvl2pPr>
            <a:lvl3pPr marL="224097" marR="0" indent="0" algn="l" defTabSz="914367" rtl="0" eaLnBrk="1" fontAlgn="auto" latinLnBrk="0" hangingPunct="1">
              <a:lnSpc>
                <a:spcPct val="100000"/>
              </a:lnSpc>
              <a:spcBef>
                <a:spcPts val="392"/>
              </a:spcBef>
              <a:spcAft>
                <a:spcPts val="392"/>
              </a:spcAft>
              <a:buClrTx/>
              <a:buSzPct val="90000"/>
              <a:buFont typeface="Wingdings" panose="05000000000000000000" pitchFamily="2" charset="2"/>
              <a:buNone/>
              <a:tabLst/>
              <a:defRPr/>
            </a:lvl3pPr>
            <a:lvl4pPr marL="672290" indent="0">
              <a:buNone/>
              <a:defRPr/>
            </a:lvl4pPr>
            <a:lvl5pPr marL="896386" indent="0">
              <a:buNone/>
              <a:defRPr/>
            </a:lvl5pPr>
          </a:lstStyle>
          <a:p>
            <a:pPr lvl="0"/>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lvl="1"/>
            <a:r>
              <a:rPr lang="pt-BR"/>
              <a:t>Subhead 2</a:t>
            </a:r>
          </a:p>
          <a:p>
            <a:pPr lvl="1"/>
            <a:r>
              <a:rPr lang="pt-BR"/>
              <a:t>Subhead 2</a:t>
            </a:r>
          </a:p>
          <a:p>
            <a:pPr lvl="2"/>
            <a:r>
              <a:rPr lang="pt-BR"/>
              <a:t>Subhead 3</a:t>
            </a:r>
          </a:p>
          <a:p>
            <a:pPr marL="224097" marR="0" lvl="2"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lang="pt-BR"/>
              <a:t>Subhead 3</a:t>
            </a:r>
          </a:p>
          <a:p>
            <a:pPr lvl="2"/>
            <a:endParaRPr lang="pt-B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57F87290-926D-4FD1-A272-1658744101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095999" y="1031381"/>
            <a:ext cx="6122323" cy="5831527"/>
          </a:xfrm>
          <a:prstGeom prst="rect">
            <a:avLst/>
          </a:prstGeom>
        </p:spPr>
      </p:pic>
      <p:sp>
        <p:nvSpPr>
          <p:cNvPr id="11" name="Picture Placeholder 4">
            <a:extLst>
              <a:ext uri="{FF2B5EF4-FFF2-40B4-BE49-F238E27FC236}">
                <a16:creationId xmlns:a16="http://schemas.microsoft.com/office/drawing/2014/main" id="{B30D1885-4377-42EF-95E6-4EBF0B2DC538}"/>
              </a:ext>
            </a:extLst>
          </p:cNvPr>
          <p:cNvSpPr>
            <a:spLocks noGrp="1"/>
          </p:cNvSpPr>
          <p:nvPr>
            <p:ph type="pic" sz="quarter" idx="27"/>
          </p:nvPr>
        </p:nvSpPr>
        <p:spPr>
          <a:xfrm>
            <a:off x="6409109" y="3945406"/>
            <a:ext cx="5809213" cy="422423"/>
          </a:xfrm>
          <a:solidFill>
            <a:schemeClr val="bg2"/>
          </a:solidFill>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626170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2747772"/>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701828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4127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99956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709569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3474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6752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24465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37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87410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789189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5856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8323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5895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65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8004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9916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1662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8" name="Group 7"/>
          <p:cNvGrpSpPr/>
          <p:nvPr userDrawn="1"/>
        </p:nvGrpSpPr>
        <p:grpSpPr>
          <a:xfrm>
            <a:off x="-2942951" y="0"/>
            <a:ext cx="2885304" cy="4331132"/>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894953"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399724">
                <a:lnSpc>
                  <a:spcPct val="120000"/>
                </a:lnSpc>
                <a:buClr>
                  <a:srgbClr val="000000"/>
                </a:buClr>
                <a:defRPr/>
              </a:pPr>
              <a:r>
                <a:rPr lang="en-US" sz="1961" kern="0">
                  <a:solidFill>
                    <a:srgbClr val="FFFFFF"/>
                  </a:solidFill>
                  <a:latin typeface="Segoe UI Light"/>
                  <a:cs typeface="Segoe UI Light"/>
                </a:rPr>
                <a:t>Greater productivity for </a:t>
              </a:r>
              <a:r>
                <a:rPr lang="en-US" sz="1961" kern="0" spc="39">
                  <a:solidFill>
                    <a:srgbClr val="FFFFFF"/>
                  </a:solidFill>
                  <a:latin typeface="Segoe UI Light"/>
                  <a:cs typeface="Segoe UI Light"/>
                </a:rPr>
                <a:t>enterprise application </a:t>
              </a:r>
              <a:r>
                <a:rPr lang="en-US" sz="1961" kern="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147567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a:solidFill>
                  <a:srgbClr val="682A7A"/>
                </a:soli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877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889074"/>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70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solidFill>
                  <a:srgbClr val="682A7A"/>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14151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77563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45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1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5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133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408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8567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355752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31385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0620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482416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5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rgbClr val="682A7A"/>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rgbClr val="682A7A"/>
                </a:solidFill>
              </a:defRPr>
            </a:lvl1pPr>
            <a:lvl2pPr marL="0" indent="0">
              <a:buFontTx/>
              <a:buNone/>
              <a:defRPr sz="2353"/>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chemeClr val="bg1"/>
                </a:solidFill>
              </a:defRPr>
            </a:lvl1pPr>
            <a:lvl2pPr marL="0" indent="0">
              <a:buFontTx/>
              <a:buNone/>
              <a:defRPr sz="2353">
                <a:solidFill>
                  <a:schemeClr val="bg1"/>
                </a:solidFill>
              </a:defRPr>
            </a:lvl2pPr>
            <a:lvl3pPr marL="224097" indent="0">
              <a:buNone/>
              <a:defRPr sz="1961">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03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937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990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56394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ext uri="{BB962C8B-B14F-4D97-AF65-F5344CB8AC3E}">
        <p14:creationId xmlns:p14="http://schemas.microsoft.com/office/powerpoint/2010/main" val="142927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470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181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2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4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384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21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902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3341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114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756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8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2554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458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133875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3202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7999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0275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4915287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15979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065489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25896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802827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7586257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94485219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45545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802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111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83650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15985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69213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59715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42376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1094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579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4499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9788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44898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82255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1962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6836580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473577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64646680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1082415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8202566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131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21" Type="http://schemas.openxmlformats.org/officeDocument/2006/relationships/theme" Target="../theme/theme10.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image" Target="../media/image17.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34" Type="http://schemas.openxmlformats.org/officeDocument/2006/relationships/image" Target="../media/image17.emf"/><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33" Type="http://schemas.openxmlformats.org/officeDocument/2006/relationships/image" Target="../media/image26.png"/><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29" Type="http://schemas.openxmlformats.org/officeDocument/2006/relationships/slideLayout" Target="../slideLayouts/slideLayout275.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32" Type="http://schemas.openxmlformats.org/officeDocument/2006/relationships/theme" Target="../theme/theme11.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31" Type="http://schemas.openxmlformats.org/officeDocument/2006/relationships/slideLayout" Target="../slideLayouts/slideLayout277.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slideLayout" Target="../slideLayouts/slideLayout27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34" Type="http://schemas.openxmlformats.org/officeDocument/2006/relationships/image" Target="../media/image17.emf"/><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image" Target="../media/image26.png"/><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theme" Target="../theme/theme12.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slideLayout" Target="../slideLayouts/slideLayout308.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theme" Target="../theme/theme3.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image" Target="../media/image17.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image" Target="../media/image18.png"/><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image" Target="../media/image1.emf"/><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34" Type="http://schemas.openxmlformats.org/officeDocument/2006/relationships/theme" Target="../theme/theme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21" Type="http://schemas.openxmlformats.org/officeDocument/2006/relationships/theme" Target="../theme/theme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image" Target="../media/image1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theme" Target="../theme/theme8.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21" Type="http://schemas.openxmlformats.org/officeDocument/2006/relationships/theme" Target="../theme/theme9.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848" r:id="rId25"/>
    <p:sldLayoutId id="2147484956" r:id="rId26"/>
    <p:sldLayoutId id="214748495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9535807"/>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05863122"/>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 id="2147484909" r:id="rId17"/>
    <p:sldLayoutId id="2147484910" r:id="rId18"/>
    <p:sldLayoutId id="2147484911" r:id="rId19"/>
    <p:sldLayoutId id="2147484912" r:id="rId20"/>
    <p:sldLayoutId id="2147484913" r:id="rId21"/>
    <p:sldLayoutId id="2147484914" r:id="rId22"/>
    <p:sldLayoutId id="2147484915" r:id="rId23"/>
    <p:sldLayoutId id="2147484916" r:id="rId24"/>
    <p:sldLayoutId id="2147484917" r:id="rId25"/>
    <p:sldLayoutId id="2147484918" r:id="rId26"/>
    <p:sldLayoutId id="2147484919" r:id="rId27"/>
    <p:sldLayoutId id="2147484920" r:id="rId28"/>
    <p:sldLayoutId id="2147484921" r:id="rId29"/>
    <p:sldLayoutId id="2147484922" r:id="rId30"/>
    <p:sldLayoutId id="2147484923" r:id="rId31"/>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533766046"/>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7" r:id="rId13"/>
    <p:sldLayoutId id="2147484938" r:id="rId14"/>
    <p:sldLayoutId id="2147484939" r:id="rId15"/>
    <p:sldLayoutId id="2147484940" r:id="rId16"/>
    <p:sldLayoutId id="2147484941" r:id="rId17"/>
    <p:sldLayoutId id="2147484942" r:id="rId18"/>
    <p:sldLayoutId id="2147484943" r:id="rId19"/>
    <p:sldLayoutId id="2147484944" r:id="rId20"/>
    <p:sldLayoutId id="2147484945" r:id="rId21"/>
    <p:sldLayoutId id="2147484946" r:id="rId22"/>
    <p:sldLayoutId id="2147484947" r:id="rId23"/>
    <p:sldLayoutId id="2147484948" r:id="rId24"/>
    <p:sldLayoutId id="2147484949" r:id="rId25"/>
    <p:sldLayoutId id="2147484950" r:id="rId26"/>
    <p:sldLayoutId id="2147484951" r:id="rId27"/>
    <p:sldLayoutId id="2147484952" r:id="rId28"/>
    <p:sldLayoutId id="2147484953" r:id="rId29"/>
    <p:sldLayoutId id="2147484954" r:id="rId30"/>
    <p:sldLayoutId id="2147484955" r:id="rId31"/>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8907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0906" y="-217"/>
            <a:ext cx="935477" cy="5654619"/>
            <a:chOff x="12618967" y="-221"/>
            <a:chExt cx="954235" cy="5767187"/>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789031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4948090"/>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4" y="1906414"/>
            <a:ext cx="4214127" cy="401304"/>
          </a:xfrm>
          <a:prstGeom prst="rect">
            <a:avLst/>
          </a:prstGeom>
        </p:spPr>
      </p:pic>
    </p:spTree>
    <p:extLst>
      <p:ext uri="{BB962C8B-B14F-4D97-AF65-F5344CB8AC3E}">
        <p14:creationId xmlns:p14="http://schemas.microsoft.com/office/powerpoint/2010/main" val="303232455"/>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9" r:id="rId34"/>
  </p:sldLayoutIdLst>
  <p:transition>
    <p:fade/>
  </p:transition>
  <p:txStyles>
    <p:titleStyle>
      <a:lvl1pPr algn="l" defTabSz="913180"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21519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37514"/>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Lst>
  <p:transition>
    <p:fade/>
  </p:transition>
  <p:txStyles>
    <p:titleStyle>
      <a:lvl1pPr algn="l" defTabSz="913180" rtl="0" eaLnBrk="1" latinLnBrk="0" hangingPunct="1">
        <a:lnSpc>
          <a:spcPct val="90000"/>
        </a:lnSpc>
        <a:spcBef>
          <a:spcPct val="0"/>
        </a:spcBef>
        <a:buNone/>
        <a:defRPr lang="en-US" sz="4200"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194543"/>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43267733"/>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60963347"/>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5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55.png"/><Relationship Id="rId7" Type="http://schemas.openxmlformats.org/officeDocument/2006/relationships/image" Target="../media/image59.png"/><Relationship Id="rId12" Type="http://schemas.microsoft.com/office/2007/relationships/diagramDrawing" Target="../diagrams/drawing3.xml"/><Relationship Id="rId2" Type="http://schemas.openxmlformats.org/officeDocument/2006/relationships/image" Target="../media/image54.png"/><Relationship Id="rId1" Type="http://schemas.openxmlformats.org/officeDocument/2006/relationships/slideLayout" Target="../slideLayouts/slideLayout271.xml"/><Relationship Id="rId6" Type="http://schemas.openxmlformats.org/officeDocument/2006/relationships/image" Target="../media/image58.png"/><Relationship Id="rId11" Type="http://schemas.openxmlformats.org/officeDocument/2006/relationships/diagramColors" Target="../diagrams/colors3.xml"/><Relationship Id="rId5" Type="http://schemas.openxmlformats.org/officeDocument/2006/relationships/image" Target="../media/image57.png"/><Relationship Id="rId10" Type="http://schemas.openxmlformats.org/officeDocument/2006/relationships/diagramQuickStyle" Target="../diagrams/quickStyle3.xml"/><Relationship Id="rId4" Type="http://schemas.openxmlformats.org/officeDocument/2006/relationships/image" Target="../media/image56.png"/><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jpe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54.xml"/><Relationship Id="rId6" Type="http://schemas.openxmlformats.org/officeDocument/2006/relationships/diagramColors" Target="../diagrams/colors4.xml"/><Relationship Id="rId11" Type="http://schemas.openxmlformats.org/officeDocument/2006/relationships/image" Target="../media/image63.png"/><Relationship Id="rId5" Type="http://schemas.openxmlformats.org/officeDocument/2006/relationships/diagramQuickStyle" Target="../diagrams/quickStyle4.xml"/><Relationship Id="rId10" Type="http://schemas.openxmlformats.org/officeDocument/2006/relationships/image" Target="../media/image62.png"/><Relationship Id="rId4" Type="http://schemas.openxmlformats.org/officeDocument/2006/relationships/diagramLayout" Target="../diagrams/layout4.xml"/><Relationship Id="rId9" Type="http://schemas.openxmlformats.org/officeDocument/2006/relationships/image" Target="../media/image61.png"/><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90.xml"/></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jpg"/><Relationship Id="rId2" Type="http://schemas.openxmlformats.org/officeDocument/2006/relationships/image" Target="../media/image68.png"/><Relationship Id="rId16" Type="http://schemas.openxmlformats.org/officeDocument/2006/relationships/image" Target="../media/image82.png"/><Relationship Id="rId1" Type="http://schemas.openxmlformats.org/officeDocument/2006/relationships/slideLayout" Target="../slideLayouts/slideLayout283.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png"/><Relationship Id="rId15" Type="http://schemas.openxmlformats.org/officeDocument/2006/relationships/image" Target="../media/image81.sv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jpe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85.xml"/><Relationship Id="rId6" Type="http://schemas.openxmlformats.org/officeDocument/2006/relationships/diagramColors" Target="../diagrams/colors5.xml"/><Relationship Id="rId11" Type="http://schemas.openxmlformats.org/officeDocument/2006/relationships/image" Target="../media/image63.png"/><Relationship Id="rId5" Type="http://schemas.openxmlformats.org/officeDocument/2006/relationships/diagramQuickStyle" Target="../diagrams/quickStyle5.xml"/><Relationship Id="rId10" Type="http://schemas.openxmlformats.org/officeDocument/2006/relationships/image" Target="../media/image62.png"/><Relationship Id="rId4" Type="http://schemas.openxmlformats.org/officeDocument/2006/relationships/diagramLayout" Target="../diagrams/layout5.xml"/><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77.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sv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277.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svg"/><Relationship Id="rId9" Type="http://schemas.openxmlformats.org/officeDocument/2006/relationships/image" Target="../media/image89.png"/></Relationships>
</file>

<file path=ppt/slides/_rels/slide1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89.png"/><Relationship Id="rId7" Type="http://schemas.openxmlformats.org/officeDocument/2006/relationships/image" Target="../media/image101.svg"/><Relationship Id="rId12"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77.xml"/><Relationship Id="rId6" Type="http://schemas.openxmlformats.org/officeDocument/2006/relationships/image" Target="../media/image100.png"/><Relationship Id="rId11" Type="http://schemas.openxmlformats.org/officeDocument/2006/relationships/image" Target="../media/image105.svg"/><Relationship Id="rId5" Type="http://schemas.openxmlformats.org/officeDocument/2006/relationships/image" Target="../media/image99.sv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svg"/></Relationships>
</file>

<file path=ppt/slides/_rels/slide19.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77.xml"/><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3.png"/><Relationship Id="rId4" Type="http://schemas.openxmlformats.org/officeDocument/2006/relationships/image" Target="../media/image108.svg"/><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27.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g"/></Relationships>
</file>

<file path=ppt/slides/_rels/slide20.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4.xml"/><Relationship Id="rId1" Type="http://schemas.openxmlformats.org/officeDocument/2006/relationships/slideLayout" Target="../slideLayouts/slideLayout277.xml"/><Relationship Id="rId6" Type="http://schemas.openxmlformats.org/officeDocument/2006/relationships/image" Target="../media/image117.svg"/><Relationship Id="rId5" Type="http://schemas.openxmlformats.org/officeDocument/2006/relationships/image" Target="../media/image116.png"/><Relationship Id="rId10" Type="http://schemas.openxmlformats.org/officeDocument/2006/relationships/image" Target="../media/image120.png"/><Relationship Id="rId4" Type="http://schemas.openxmlformats.org/officeDocument/2006/relationships/image" Target="../media/image115.svg"/><Relationship Id="rId9"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71.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71.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127.png"/><Relationship Id="rId18" Type="http://schemas.openxmlformats.org/officeDocument/2006/relationships/image" Target="../media/image71.png"/><Relationship Id="rId3" Type="http://schemas.openxmlformats.org/officeDocument/2006/relationships/image" Target="../media/image55.png"/><Relationship Id="rId21" Type="http://schemas.openxmlformats.org/officeDocument/2006/relationships/image" Target="../media/image73.png"/><Relationship Id="rId7" Type="http://schemas.openxmlformats.org/officeDocument/2006/relationships/image" Target="../media/image57.png"/><Relationship Id="rId12" Type="http://schemas.openxmlformats.org/officeDocument/2006/relationships/image" Target="../media/image126.emf"/><Relationship Id="rId17" Type="http://schemas.openxmlformats.org/officeDocument/2006/relationships/image" Target="../media/image70.png"/><Relationship Id="rId2" Type="http://schemas.openxmlformats.org/officeDocument/2006/relationships/image" Target="../media/image58.png"/><Relationship Id="rId16" Type="http://schemas.openxmlformats.org/officeDocument/2006/relationships/image" Target="../media/image128.png"/><Relationship Id="rId20" Type="http://schemas.openxmlformats.org/officeDocument/2006/relationships/image" Target="../media/image72.png"/><Relationship Id="rId1" Type="http://schemas.openxmlformats.org/officeDocument/2006/relationships/slideLayout" Target="../slideLayouts/slideLayout271.xml"/><Relationship Id="rId6" Type="http://schemas.openxmlformats.org/officeDocument/2006/relationships/image" Target="../media/image123.emf"/><Relationship Id="rId11" Type="http://schemas.openxmlformats.org/officeDocument/2006/relationships/image" Target="../media/image125.png"/><Relationship Id="rId5" Type="http://schemas.openxmlformats.org/officeDocument/2006/relationships/image" Target="../media/image122.png"/><Relationship Id="rId15" Type="http://schemas.openxmlformats.org/officeDocument/2006/relationships/image" Target="../media/image69.png"/><Relationship Id="rId10" Type="http://schemas.openxmlformats.org/officeDocument/2006/relationships/image" Target="../media/image124.png"/><Relationship Id="rId19" Type="http://schemas.openxmlformats.org/officeDocument/2006/relationships/image" Target="../media/image129.png"/><Relationship Id="rId4" Type="http://schemas.openxmlformats.org/officeDocument/2006/relationships/image" Target="../media/image121.png"/><Relationship Id="rId9" Type="http://schemas.openxmlformats.org/officeDocument/2006/relationships/image" Target="../media/image56.png"/><Relationship Id="rId1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6.png"/><Relationship Id="rId1" Type="http://schemas.openxmlformats.org/officeDocument/2006/relationships/slideLayout" Target="../slideLayouts/slideLayout271.xml"/><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31.xml"/><Relationship Id="rId1" Type="http://schemas.openxmlformats.org/officeDocument/2006/relationships/tags" Target="../tags/tag5.xml"/><Relationship Id="rId4" Type="http://schemas.openxmlformats.org/officeDocument/2006/relationships/image" Target="../media/image1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43.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31.xml"/><Relationship Id="rId1" Type="http://schemas.openxmlformats.org/officeDocument/2006/relationships/tags" Target="../tags/tag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31.xml"/><Relationship Id="rId1" Type="http://schemas.openxmlformats.org/officeDocument/2006/relationships/tags" Target="../tags/tag3.xml"/><Relationship Id="rId6" Type="http://schemas.openxmlformats.org/officeDocument/2006/relationships/image" Target="../media/image49.png"/><Relationship Id="rId5" Type="http://schemas.openxmlformats.org/officeDocument/2006/relationships/hyperlink" Target="http://www.usergroup.tv/" TargetMode="Externa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1.xml"/><Relationship Id="rId1" Type="http://schemas.openxmlformats.org/officeDocument/2006/relationships/tags" Target="../tags/tag4.xml"/><Relationship Id="rId5" Type="http://schemas.openxmlformats.org/officeDocument/2006/relationships/hyperlink" Target="mailto:sweisfel@microsoft.com" TargetMode="External"/><Relationship Id="rId4" Type="http://schemas.openxmlformats.org/officeDocument/2006/relationships/image" Target="../media/image50.jpg"/></Relationships>
</file>

<file path=ppt/slides/_rels/slide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3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a:xfrm>
            <a:off x="269302" y="2084378"/>
            <a:ext cx="10682332" cy="1814086"/>
          </a:xfrm>
        </p:spPr>
        <p:txBody>
          <a:bodyPr/>
          <a:lstStyle/>
          <a:p>
            <a:r>
              <a:rPr lang="en-US" dirty="0"/>
              <a:t>Houston Tech Fest</a:t>
            </a:r>
            <a:br>
              <a:rPr lang="en-US" dirty="0"/>
            </a:br>
            <a:r>
              <a:rPr lang="en-US" dirty="0"/>
              <a:t>DevOps in a Cloud World</a:t>
            </a:r>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Tree>
    <p:custDataLst>
      <p:tags r:id="rId1"/>
    </p:custDataLst>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D6A88F77-A07A-4B3B-9A5E-7F319807B900}"/>
              </a:ext>
            </a:extLst>
          </p:cNvPr>
          <p:cNvGraphicFramePr>
            <a:graphicFrameLocks noGrp="1"/>
          </p:cNvGraphicFramePr>
          <p:nvPr>
            <p:extLst/>
          </p:nvPr>
        </p:nvGraphicFramePr>
        <p:xfrm>
          <a:off x="470190" y="2499493"/>
          <a:ext cx="10959053" cy="4148374"/>
        </p:xfrm>
        <a:graphic>
          <a:graphicData uri="http://schemas.openxmlformats.org/drawingml/2006/table">
            <a:tbl>
              <a:tblPr>
                <a:tableStyleId>{2D5ABB26-0587-4C30-8999-92F81FD0307C}</a:tableStyleId>
              </a:tblPr>
              <a:tblGrid>
                <a:gridCol w="1565579">
                  <a:extLst>
                    <a:ext uri="{9D8B030D-6E8A-4147-A177-3AD203B41FA5}">
                      <a16:colId xmlns:a16="http://schemas.microsoft.com/office/drawing/2014/main" val="2382249287"/>
                    </a:ext>
                  </a:extLst>
                </a:gridCol>
                <a:gridCol w="1565579">
                  <a:extLst>
                    <a:ext uri="{9D8B030D-6E8A-4147-A177-3AD203B41FA5}">
                      <a16:colId xmlns:a16="http://schemas.microsoft.com/office/drawing/2014/main" val="4024365923"/>
                    </a:ext>
                  </a:extLst>
                </a:gridCol>
                <a:gridCol w="1565579">
                  <a:extLst>
                    <a:ext uri="{9D8B030D-6E8A-4147-A177-3AD203B41FA5}">
                      <a16:colId xmlns:a16="http://schemas.microsoft.com/office/drawing/2014/main" val="1585180090"/>
                    </a:ext>
                  </a:extLst>
                </a:gridCol>
                <a:gridCol w="1565579">
                  <a:extLst>
                    <a:ext uri="{9D8B030D-6E8A-4147-A177-3AD203B41FA5}">
                      <a16:colId xmlns:a16="http://schemas.microsoft.com/office/drawing/2014/main" val="1295742139"/>
                    </a:ext>
                  </a:extLst>
                </a:gridCol>
                <a:gridCol w="1565579">
                  <a:extLst>
                    <a:ext uri="{9D8B030D-6E8A-4147-A177-3AD203B41FA5}">
                      <a16:colId xmlns:a16="http://schemas.microsoft.com/office/drawing/2014/main" val="3968634982"/>
                    </a:ext>
                  </a:extLst>
                </a:gridCol>
                <a:gridCol w="1565579">
                  <a:extLst>
                    <a:ext uri="{9D8B030D-6E8A-4147-A177-3AD203B41FA5}">
                      <a16:colId xmlns:a16="http://schemas.microsoft.com/office/drawing/2014/main" val="3476268802"/>
                    </a:ext>
                  </a:extLst>
                </a:gridCol>
                <a:gridCol w="1565579">
                  <a:extLst>
                    <a:ext uri="{9D8B030D-6E8A-4147-A177-3AD203B41FA5}">
                      <a16:colId xmlns:a16="http://schemas.microsoft.com/office/drawing/2014/main" val="3195700126"/>
                    </a:ext>
                  </a:extLst>
                </a:gridCol>
              </a:tblGrid>
              <a:tr h="4148374">
                <a:tc>
                  <a:txBody>
                    <a:bodyPr/>
                    <a:lstStyle/>
                    <a:p>
                      <a:endParaRPr lang="en-US" sz="1200"/>
                    </a:p>
                    <a:p>
                      <a:endParaRPr lang="en-US" sz="1200"/>
                    </a:p>
                    <a:p>
                      <a:endParaRPr lang="en-US" sz="1200"/>
                    </a:p>
                    <a:p>
                      <a:r>
                        <a:rPr lang="en-US" sz="1200"/>
                        <a:t>Agile &amp; Lean</a:t>
                      </a:r>
                    </a:p>
                    <a:p>
                      <a:endParaRPr lang="en-US" sz="1200"/>
                    </a:p>
                    <a:p>
                      <a:r>
                        <a:rPr lang="en-US" sz="1200"/>
                        <a:t>Kanban boards</a:t>
                      </a:r>
                    </a:p>
                    <a:p>
                      <a:endParaRPr lang="en-US" sz="1200"/>
                    </a:p>
                    <a:p>
                      <a:r>
                        <a:rPr lang="en-US" sz="1200"/>
                        <a:t>Task boards</a:t>
                      </a:r>
                    </a:p>
                    <a:p>
                      <a:endParaRPr lang="en-US" sz="1200"/>
                    </a:p>
                    <a:p>
                      <a:r>
                        <a:rPr lang="en-US" sz="1200"/>
                        <a:t>Enterprise alignment</a:t>
                      </a:r>
                    </a:p>
                    <a:p>
                      <a:endParaRPr lang="en-US" sz="1200"/>
                    </a:p>
                    <a:p>
                      <a:r>
                        <a:rPr lang="en-US" sz="1200"/>
                        <a:t>Collaboration</a:t>
                      </a:r>
                    </a:p>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p>
                      <a:pPr marL="0" marR="0" lvl="0" indent="0" algn="l" defTabSz="685845" rtl="0" eaLnBrk="1" fontAlgn="auto" latinLnBrk="0" hangingPunct="1">
                        <a:lnSpc>
                          <a:spcPct val="100000"/>
                        </a:lnSpc>
                        <a:spcBef>
                          <a:spcPts val="0"/>
                        </a:spcBef>
                        <a:spcAft>
                          <a:spcPts val="0"/>
                        </a:spcAft>
                        <a:buClrTx/>
                        <a:buSzTx/>
                        <a:buFontTx/>
                        <a:buNone/>
                        <a:tabLst/>
                        <a:defRPr/>
                      </a:pPr>
                      <a:r>
                        <a:rPr lang="en-US" sz="1200"/>
                        <a:t>Reporting</a:t>
                      </a:r>
                    </a:p>
                    <a:p>
                      <a:endParaRPr lang="en-US" sz="1200"/>
                    </a:p>
                    <a:p>
                      <a:r>
                        <a:rPr lang="en-US" sz="1200"/>
                        <a:t>Process metrics</a:t>
                      </a:r>
                    </a:p>
                    <a:p>
                      <a:endParaRPr lang="en-US" sz="1200"/>
                    </a:p>
                    <a:p>
                      <a:r>
                        <a:rPr lang="en-US" sz="1200"/>
                        <a:t>…</a:t>
                      </a:r>
                    </a:p>
                  </a:txBody>
                  <a:tcPr marL="91427" marR="91427" marT="45713" marB="4571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r>
                        <a:rPr lang="en-US" sz="1200"/>
                        <a:t>Source control</a:t>
                      </a:r>
                    </a:p>
                    <a:p>
                      <a:endParaRPr lang="en-US" sz="1200"/>
                    </a:p>
                    <a:p>
                      <a:r>
                        <a:rPr lang="en-US" sz="1200"/>
                        <a:t>Code reviews</a:t>
                      </a:r>
                    </a:p>
                    <a:p>
                      <a:endParaRPr lang="en-US" sz="1200"/>
                    </a:p>
                    <a:p>
                      <a:r>
                        <a:rPr lang="en-US" sz="1200"/>
                        <a:t>Pull Requests</a:t>
                      </a:r>
                    </a:p>
                    <a:p>
                      <a:endParaRPr lang="en-US" sz="1200"/>
                    </a:p>
                    <a:p>
                      <a:r>
                        <a:rPr lang="en-US" sz="1200"/>
                        <a:t>Branch management</a:t>
                      </a:r>
                    </a:p>
                    <a:p>
                      <a:endParaRPr lang="en-US" sz="1200"/>
                    </a:p>
                    <a:p>
                      <a:r>
                        <a:rPr lang="en-US" sz="1200"/>
                        <a:t>Unit testing</a:t>
                      </a:r>
                    </a:p>
                    <a:p>
                      <a:endParaRPr lang="en-US" sz="1200"/>
                    </a:p>
                    <a:p>
                      <a:r>
                        <a:rPr lang="en-US" sz="1200"/>
                        <a:t>Code analysis</a:t>
                      </a:r>
                    </a:p>
                    <a:p>
                      <a:endParaRPr lang="en-US" sz="1200"/>
                    </a:p>
                    <a:p>
                      <a:r>
                        <a:rPr lang="en-US" sz="1200"/>
                        <a:t>Quality feedback</a:t>
                      </a:r>
                    </a:p>
                    <a:p>
                      <a:endParaRPr lang="en-US" sz="1200"/>
                    </a:p>
                    <a:p>
                      <a:r>
                        <a:rPr lang="en-US" sz="1200"/>
                        <a:t>…</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r>
                        <a:rPr lang="en-US" sz="1200"/>
                        <a:t>Publish reusable artifacts to private repos</a:t>
                      </a:r>
                    </a:p>
                    <a:p>
                      <a:endParaRPr lang="en-US" sz="1200"/>
                    </a:p>
                    <a:p>
                      <a:r>
                        <a:rPr lang="en-US" sz="1200"/>
                        <a:t>Consume reusable artifacts from private repos</a:t>
                      </a:r>
                    </a:p>
                    <a:p>
                      <a:endParaRPr lang="en-US" sz="1200"/>
                    </a:p>
                    <a:p>
                      <a:r>
                        <a:rPr lang="en-US" sz="1200"/>
                        <a:t>Proxy public repo sources (e.g., NuGet, Maven, NPM, …) to allow enterprise governance</a:t>
                      </a:r>
                    </a:p>
                    <a:p>
                      <a:endParaRPr lang="en-US" sz="1200"/>
                    </a:p>
                    <a:p>
                      <a:r>
                        <a:rPr lang="en-US" sz="1200"/>
                        <a:t>…</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r>
                        <a:rPr lang="en-US" sz="1200"/>
                        <a:t>Capture VM and network as code</a:t>
                      </a:r>
                    </a:p>
                    <a:p>
                      <a:endParaRPr lang="en-US" sz="1200"/>
                    </a:p>
                    <a:p>
                      <a:pPr marL="0" marR="0" lvl="0" indent="0" algn="l" defTabSz="685845" rtl="0" eaLnBrk="1" fontAlgn="auto" latinLnBrk="0" hangingPunct="1">
                        <a:lnSpc>
                          <a:spcPct val="100000"/>
                        </a:lnSpc>
                        <a:spcBef>
                          <a:spcPts val="0"/>
                        </a:spcBef>
                        <a:spcAft>
                          <a:spcPts val="0"/>
                        </a:spcAft>
                        <a:buClrTx/>
                        <a:buSzTx/>
                        <a:buFontTx/>
                        <a:buNone/>
                        <a:tabLst/>
                        <a:defRPr/>
                      </a:pPr>
                      <a:r>
                        <a:rPr lang="en-US" sz="1200"/>
                        <a:t>Capture VM configuration as code</a:t>
                      </a:r>
                    </a:p>
                    <a:p>
                      <a:endParaRPr lang="en-US" sz="1200"/>
                    </a:p>
                    <a:p>
                      <a:r>
                        <a:rPr lang="en-US" sz="1200"/>
                        <a:t>Capture modern cloud resources as code</a:t>
                      </a:r>
                    </a:p>
                    <a:p>
                      <a:endParaRPr lang="en-US" sz="1200"/>
                    </a:p>
                    <a:p>
                      <a:r>
                        <a:rPr lang="en-US" sz="1200"/>
                        <a:t>Automate provisioning and configuration</a:t>
                      </a:r>
                    </a:p>
                    <a:p>
                      <a:r>
                        <a:rPr lang="en-US" sz="1200"/>
                        <a:t>…</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r>
                        <a:rPr lang="en-US" sz="1200"/>
                        <a:t>Automated build and packaging</a:t>
                      </a:r>
                    </a:p>
                    <a:p>
                      <a:endParaRPr lang="en-US" sz="1200"/>
                    </a:p>
                    <a:p>
                      <a:r>
                        <a:rPr lang="en-US" sz="1200"/>
                        <a:t>Automated test execution</a:t>
                      </a:r>
                    </a:p>
                    <a:p>
                      <a:endParaRPr lang="en-US" sz="1200"/>
                    </a:p>
                    <a:p>
                      <a:r>
                        <a:rPr lang="en-US" sz="1200"/>
                        <a:t>Automated deployment</a:t>
                      </a:r>
                    </a:p>
                    <a:p>
                      <a:endParaRPr lang="en-US" sz="1200"/>
                    </a:p>
                    <a:p>
                      <a:r>
                        <a:rPr lang="en-US" sz="1200"/>
                        <a:t>Release management</a:t>
                      </a:r>
                    </a:p>
                    <a:p>
                      <a:endParaRPr lang="en-US" sz="1200"/>
                    </a:p>
                    <a:p>
                      <a:r>
                        <a:rPr lang="en-US" sz="1200"/>
                        <a:t>Release gates</a:t>
                      </a:r>
                    </a:p>
                    <a:p>
                      <a:endParaRPr lang="en-US" sz="1200"/>
                    </a:p>
                    <a:p>
                      <a:r>
                        <a:rPr lang="en-US" sz="1200"/>
                        <a:t>…</a:t>
                      </a:r>
                    </a:p>
                    <a:p>
                      <a:endParaRPr lang="en-US" sz="120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pPr marL="0" marR="0" lvl="0" indent="0" algn="l" defTabSz="685845" rtl="0" eaLnBrk="1" fontAlgn="auto" latinLnBrk="0" hangingPunct="1">
                        <a:lnSpc>
                          <a:spcPct val="100000"/>
                        </a:lnSpc>
                        <a:spcBef>
                          <a:spcPts val="0"/>
                        </a:spcBef>
                        <a:spcAft>
                          <a:spcPts val="0"/>
                        </a:spcAft>
                        <a:buClrTx/>
                        <a:buSzTx/>
                        <a:buFontTx/>
                        <a:buNone/>
                        <a:tabLst/>
                        <a:defRPr/>
                      </a:pPr>
                      <a:r>
                        <a:rPr lang="en-US" sz="1200"/>
                        <a:t>Automated testing</a:t>
                      </a:r>
                    </a:p>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p>
                      <a:r>
                        <a:rPr lang="en-US" sz="1200"/>
                        <a:t>Manual testing</a:t>
                      </a:r>
                    </a:p>
                    <a:p>
                      <a:endParaRPr lang="en-US" sz="1200"/>
                    </a:p>
                    <a:p>
                      <a:r>
                        <a:rPr lang="en-US" sz="1200"/>
                        <a:t>Exploratory testing</a:t>
                      </a:r>
                    </a:p>
                    <a:p>
                      <a:endParaRPr lang="en-US" sz="1200"/>
                    </a:p>
                    <a:p>
                      <a:r>
                        <a:rPr lang="en-US" sz="1200"/>
                        <a:t>Requirements coverage</a:t>
                      </a:r>
                    </a:p>
                    <a:p>
                      <a:endParaRPr lang="en-US" sz="1200"/>
                    </a:p>
                    <a:p>
                      <a:r>
                        <a:rPr lang="en-US" sz="1200"/>
                        <a:t>Test reporting</a:t>
                      </a:r>
                    </a:p>
                    <a:p>
                      <a:endParaRPr lang="en-US" sz="1200"/>
                    </a:p>
                    <a:p>
                      <a:r>
                        <a:rPr lang="en-US" sz="1200"/>
                        <a:t>…</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r>
                        <a:rPr lang="en-US" sz="1200"/>
                        <a:t>Dynamic Scale</a:t>
                      </a:r>
                    </a:p>
                    <a:p>
                      <a:endParaRPr lang="en-US" sz="1200"/>
                    </a:p>
                    <a:p>
                      <a:r>
                        <a:rPr lang="en-US" sz="1200"/>
                        <a:t>Flexible Infrastructure</a:t>
                      </a:r>
                    </a:p>
                    <a:p>
                      <a:endParaRPr lang="en-US" sz="1200"/>
                    </a:p>
                    <a:p>
                      <a:r>
                        <a:rPr lang="en-US" sz="1200"/>
                        <a:t>Monitor services, applications and infrastructure</a:t>
                      </a:r>
                    </a:p>
                    <a:p>
                      <a:endParaRPr lang="en-US" sz="1200"/>
                    </a:p>
                    <a:p>
                      <a:r>
                        <a:rPr lang="en-US" sz="1200"/>
                        <a:t>Provide alerting and visualizations based on telemetry</a:t>
                      </a:r>
                    </a:p>
                    <a:p>
                      <a:endParaRPr lang="en-US" sz="1200"/>
                    </a:p>
                    <a:p>
                      <a:r>
                        <a:rPr lang="en-US" sz="1200"/>
                        <a:t>Streamline MTTD and MTTR</a:t>
                      </a:r>
                    </a:p>
                    <a:p>
                      <a:endParaRPr lang="en-US" sz="1200"/>
                    </a:p>
                    <a:p>
                      <a:r>
                        <a:rPr lang="en-US" sz="1200"/>
                        <a:t>Provide actionable feedback to teams</a:t>
                      </a:r>
                    </a:p>
                    <a:p>
                      <a:r>
                        <a:rPr lang="en-US" sz="1200"/>
                        <a:t>…</a:t>
                      </a:r>
                    </a:p>
                  </a:txBody>
                  <a:tcPr marL="91427" marR="91427" marT="45713" marB="4571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extLst>
                  <a:ext uri="{0D108BD9-81ED-4DB2-BD59-A6C34878D82A}">
                    <a16:rowId xmlns:a16="http://schemas.microsoft.com/office/drawing/2014/main" val="1372356333"/>
                  </a:ext>
                </a:extLst>
              </a:tr>
            </a:tbl>
          </a:graphicData>
        </a:graphic>
      </p:graphicFrame>
      <p:sp>
        <p:nvSpPr>
          <p:cNvPr id="2" name="Title 1">
            <a:extLst>
              <a:ext uri="{FF2B5EF4-FFF2-40B4-BE49-F238E27FC236}">
                <a16:creationId xmlns:a16="http://schemas.microsoft.com/office/drawing/2014/main" id="{0C431487-6E9B-484A-8449-3664105F1927}"/>
              </a:ext>
            </a:extLst>
          </p:cNvPr>
          <p:cNvSpPr>
            <a:spLocks noGrp="1"/>
          </p:cNvSpPr>
          <p:nvPr>
            <p:ph type="title"/>
          </p:nvPr>
        </p:nvSpPr>
        <p:spPr/>
        <p:txBody>
          <a:bodyPr>
            <a:normAutofit/>
          </a:bodyPr>
          <a:lstStyle/>
          <a:p>
            <a:r>
              <a:rPr lang="en-US"/>
              <a:t>Practices supporting successful DevOps</a:t>
            </a:r>
          </a:p>
        </p:txBody>
      </p:sp>
      <p:graphicFrame>
        <p:nvGraphicFramePr>
          <p:cNvPr id="7" name="Picture Placeholder 6">
            <a:extLst>
              <a:ext uri="{FF2B5EF4-FFF2-40B4-BE49-F238E27FC236}">
                <a16:creationId xmlns:a16="http://schemas.microsoft.com/office/drawing/2014/main" id="{E8F764D2-7F9C-49C7-89C9-6EC4407532BC}"/>
              </a:ext>
            </a:extLst>
          </p:cNvPr>
          <p:cNvGraphicFramePr>
            <a:graphicFrameLocks noGrp="1"/>
          </p:cNvGraphicFramePr>
          <p:nvPr>
            <p:ph type="pic" sz="quarter" idx="4294967295"/>
            <p:extLst/>
          </p:nvPr>
        </p:nvGraphicFramePr>
        <p:xfrm>
          <a:off x="443497" y="1962974"/>
          <a:ext cx="10971866" cy="1072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Connector: Elbow 3">
            <a:extLst>
              <a:ext uri="{FF2B5EF4-FFF2-40B4-BE49-F238E27FC236}">
                <a16:creationId xmlns:a16="http://schemas.microsoft.com/office/drawing/2014/main" id="{9C7CDCC3-A9A4-429C-AF00-A467BDC69923}"/>
              </a:ext>
            </a:extLst>
          </p:cNvPr>
          <p:cNvCxnSpPr>
            <a:endCxn id="7" idx="1"/>
          </p:cNvCxnSpPr>
          <p:nvPr/>
        </p:nvCxnSpPr>
        <p:spPr>
          <a:xfrm rot="10800000">
            <a:off x="443498" y="2499117"/>
            <a:ext cx="10985746" cy="377"/>
          </a:xfrm>
          <a:prstGeom prst="bentConnector5">
            <a:avLst>
              <a:gd name="adj1" fmla="val -968"/>
              <a:gd name="adj2" fmla="val 261528312"/>
              <a:gd name="adj3" fmla="val 10204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6715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4EB504CA-77EE-4349-8459-4171DE3BF02B}"/>
              </a:ext>
            </a:extLst>
          </p:cNvPr>
          <p:cNvSpPr/>
          <p:nvPr/>
        </p:nvSpPr>
        <p:spPr bwMode="auto">
          <a:xfrm>
            <a:off x="478980" y="2129776"/>
            <a:ext cx="4440182" cy="2419756"/>
          </a:xfrm>
          <a:prstGeom prst="rightArrow">
            <a:avLst/>
          </a:prstGeom>
          <a:solidFill>
            <a:schemeClr val="tx2">
              <a:lumMod val="20000"/>
              <a:lumOff val="80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269240" y="289957"/>
            <a:ext cx="11542466" cy="899537"/>
          </a:xfrm>
        </p:spPr>
        <p:txBody>
          <a:bodyPr/>
          <a:lstStyle/>
          <a:p>
            <a:r>
              <a:rPr lang="en-US"/>
              <a:t>Azure DevOps… </a:t>
            </a:r>
            <a:br>
              <a:rPr lang="en-US"/>
            </a:br>
            <a:r>
              <a:rPr lang="en-US"/>
              <a:t>the evolution of Visual Studio Team Services</a:t>
            </a:r>
          </a:p>
        </p:txBody>
      </p:sp>
      <p:sp>
        <p:nvSpPr>
          <p:cNvPr id="39" name="TextBox 38">
            <a:extLst>
              <a:ext uri="{FF2B5EF4-FFF2-40B4-BE49-F238E27FC236}">
                <a16:creationId xmlns:a16="http://schemas.microsoft.com/office/drawing/2014/main" id="{66DF75C9-67EB-457A-8ABE-05BCFDD73FF9}"/>
              </a:ext>
            </a:extLst>
          </p:cNvPr>
          <p:cNvSpPr txBox="1"/>
          <p:nvPr/>
        </p:nvSpPr>
        <p:spPr>
          <a:xfrm>
            <a:off x="722558" y="1892186"/>
            <a:ext cx="2242758" cy="832764"/>
          </a:xfrm>
          <a:prstGeom prst="rect">
            <a:avLst/>
          </a:prstGeom>
          <a:solidFill>
            <a:schemeClr val="bg1"/>
          </a:solidFill>
        </p:spPr>
        <p:txBody>
          <a:bodyPr wrap="square" lIns="179285" tIns="143428" rIns="179285" bIns="143428" rtlCol="0">
            <a:spAutoFit/>
          </a:bodyPr>
          <a:lstStyle/>
          <a:p>
            <a:pPr algn="ctr" defTabSz="914314">
              <a:lnSpc>
                <a:spcPct val="90000"/>
              </a:lnSpc>
              <a:spcAft>
                <a:spcPts val="588"/>
              </a:spcAft>
            </a:pPr>
            <a:r>
              <a:rPr lang="en-US" sz="1961">
                <a:solidFill>
                  <a:srgbClr val="0070C0"/>
                </a:solidFill>
                <a:latin typeface="Segoe UI"/>
              </a:rPr>
              <a:t>Visual Studio Team Services</a:t>
            </a:r>
          </a:p>
        </p:txBody>
      </p:sp>
      <p:sp>
        <p:nvSpPr>
          <p:cNvPr id="41" name="Rectangle: Rounded Corners 40">
            <a:extLst>
              <a:ext uri="{FF2B5EF4-FFF2-40B4-BE49-F238E27FC236}">
                <a16:creationId xmlns:a16="http://schemas.microsoft.com/office/drawing/2014/main" id="{F89800C7-9FCE-47CE-AF37-B45ADAA16B0C}"/>
              </a:ext>
            </a:extLst>
          </p:cNvPr>
          <p:cNvSpPr/>
          <p:nvPr/>
        </p:nvSpPr>
        <p:spPr bwMode="auto">
          <a:xfrm>
            <a:off x="4919161" y="2036655"/>
            <a:ext cx="6892547" cy="2468596"/>
          </a:xfrm>
          <a:prstGeom prst="roundRect">
            <a:avLst/>
          </a:prstGeom>
          <a:noFill/>
          <a:ln w="28575">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C7E32A2-68CA-461A-98D4-FECD523DADF8}"/>
              </a:ext>
            </a:extLst>
          </p:cNvPr>
          <p:cNvGrpSpPr/>
          <p:nvPr/>
        </p:nvGrpSpPr>
        <p:grpSpPr>
          <a:xfrm>
            <a:off x="5267007" y="2690923"/>
            <a:ext cx="1157663" cy="1600552"/>
            <a:chOff x="5372620" y="2845244"/>
            <a:chExt cx="1180877" cy="1632647"/>
          </a:xfrm>
        </p:grpSpPr>
        <p:pic>
          <p:nvPicPr>
            <p:cNvPr id="45" name="Picture 44">
              <a:extLst>
                <a:ext uri="{FF2B5EF4-FFF2-40B4-BE49-F238E27FC236}">
                  <a16:creationId xmlns:a16="http://schemas.microsoft.com/office/drawing/2014/main" id="{56DBFB62-D654-4ABD-B85B-ADB9DCCA2465}"/>
                </a:ext>
              </a:extLst>
            </p:cNvPr>
            <p:cNvPicPr>
              <a:picLocks noChangeAspect="1"/>
            </p:cNvPicPr>
            <p:nvPr/>
          </p:nvPicPr>
          <p:blipFill>
            <a:blip r:embed="rId2"/>
            <a:stretch>
              <a:fillRect/>
            </a:stretch>
          </p:blipFill>
          <p:spPr>
            <a:xfrm>
              <a:off x="5563149" y="2845244"/>
              <a:ext cx="799819" cy="805832"/>
            </a:xfrm>
            <a:prstGeom prst="rect">
              <a:avLst/>
            </a:prstGeom>
          </p:spPr>
        </p:pic>
        <p:sp>
          <p:nvSpPr>
            <p:cNvPr id="47" name="TextBox 46">
              <a:extLst>
                <a:ext uri="{FF2B5EF4-FFF2-40B4-BE49-F238E27FC236}">
                  <a16:creationId xmlns:a16="http://schemas.microsoft.com/office/drawing/2014/main" id="{67A6F30F-9AA4-415E-A24A-A57F6B741160}"/>
                </a:ext>
              </a:extLst>
            </p:cNvPr>
            <p:cNvSpPr txBox="1"/>
            <p:nvPr/>
          </p:nvSpPr>
          <p:spPr>
            <a:xfrm>
              <a:off x="5372620" y="3673830"/>
              <a:ext cx="1180877" cy="80406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gradFill>
                    <a:gsLst>
                      <a:gs pos="2917">
                        <a:srgbClr val="000000"/>
                      </a:gs>
                      <a:gs pos="30000">
                        <a:srgbClr val="000000"/>
                      </a:gs>
                    </a:gsLst>
                    <a:lin ang="5400000" scaled="0"/>
                  </a:gradFill>
                  <a:latin typeface="Segoe UI"/>
                </a:rPr>
                <a:t>Azure Boards</a:t>
              </a:r>
            </a:p>
          </p:txBody>
        </p:sp>
      </p:grpSp>
      <p:grpSp>
        <p:nvGrpSpPr>
          <p:cNvPr id="8" name="Group 7">
            <a:extLst>
              <a:ext uri="{FF2B5EF4-FFF2-40B4-BE49-F238E27FC236}">
                <a16:creationId xmlns:a16="http://schemas.microsoft.com/office/drawing/2014/main" id="{DB4410AE-C8F5-4856-B991-7A54A58698C0}"/>
              </a:ext>
            </a:extLst>
          </p:cNvPr>
          <p:cNvGrpSpPr/>
          <p:nvPr/>
        </p:nvGrpSpPr>
        <p:grpSpPr>
          <a:xfrm>
            <a:off x="6436677" y="2690923"/>
            <a:ext cx="1157663" cy="1622859"/>
            <a:chOff x="6693123" y="2744386"/>
            <a:chExt cx="1180877" cy="1655401"/>
          </a:xfrm>
        </p:grpSpPr>
        <p:pic>
          <p:nvPicPr>
            <p:cNvPr id="44" name="Picture 43">
              <a:extLst>
                <a:ext uri="{FF2B5EF4-FFF2-40B4-BE49-F238E27FC236}">
                  <a16:creationId xmlns:a16="http://schemas.microsoft.com/office/drawing/2014/main" id="{8757C4B1-192D-48F2-B554-67C7E2C5216E}"/>
                </a:ext>
              </a:extLst>
            </p:cNvPr>
            <p:cNvPicPr>
              <a:picLocks noChangeAspect="1"/>
            </p:cNvPicPr>
            <p:nvPr/>
          </p:nvPicPr>
          <p:blipFill>
            <a:blip r:embed="rId3"/>
            <a:stretch>
              <a:fillRect/>
            </a:stretch>
          </p:blipFill>
          <p:spPr>
            <a:xfrm>
              <a:off x="6900623" y="2744386"/>
              <a:ext cx="799819" cy="805832"/>
            </a:xfrm>
            <a:prstGeom prst="rect">
              <a:avLst/>
            </a:prstGeom>
          </p:spPr>
        </p:pic>
        <p:sp>
          <p:nvSpPr>
            <p:cNvPr id="48" name="TextBox 47">
              <a:extLst>
                <a:ext uri="{FF2B5EF4-FFF2-40B4-BE49-F238E27FC236}">
                  <a16:creationId xmlns:a16="http://schemas.microsoft.com/office/drawing/2014/main" id="{EE16052A-3549-4F01-8E1D-3ABF0D7640BF}"/>
                </a:ext>
              </a:extLst>
            </p:cNvPr>
            <p:cNvSpPr txBox="1"/>
            <p:nvPr/>
          </p:nvSpPr>
          <p:spPr>
            <a:xfrm>
              <a:off x="6693123" y="3595726"/>
              <a:ext cx="1180877" cy="80406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gradFill>
                    <a:gsLst>
                      <a:gs pos="2917">
                        <a:srgbClr val="000000"/>
                      </a:gs>
                      <a:gs pos="30000">
                        <a:srgbClr val="000000"/>
                      </a:gs>
                    </a:gsLst>
                    <a:lin ang="5400000" scaled="0"/>
                  </a:gradFill>
                  <a:latin typeface="Segoe UI"/>
                </a:rPr>
                <a:t>Azure Repos</a:t>
              </a:r>
            </a:p>
          </p:txBody>
        </p:sp>
      </p:grpSp>
      <p:grpSp>
        <p:nvGrpSpPr>
          <p:cNvPr id="3" name="Group 2">
            <a:extLst>
              <a:ext uri="{FF2B5EF4-FFF2-40B4-BE49-F238E27FC236}">
                <a16:creationId xmlns:a16="http://schemas.microsoft.com/office/drawing/2014/main" id="{CFE84083-74B4-4A62-A69E-D98DB184ED93}"/>
              </a:ext>
            </a:extLst>
          </p:cNvPr>
          <p:cNvGrpSpPr/>
          <p:nvPr/>
        </p:nvGrpSpPr>
        <p:grpSpPr>
          <a:xfrm>
            <a:off x="8964580" y="2690923"/>
            <a:ext cx="1327757" cy="1666511"/>
            <a:chOff x="7749913" y="2777962"/>
            <a:chExt cx="1354381" cy="1699929"/>
          </a:xfrm>
        </p:grpSpPr>
        <p:pic>
          <p:nvPicPr>
            <p:cNvPr id="46" name="Picture 45">
              <a:extLst>
                <a:ext uri="{FF2B5EF4-FFF2-40B4-BE49-F238E27FC236}">
                  <a16:creationId xmlns:a16="http://schemas.microsoft.com/office/drawing/2014/main" id="{B7CAB948-6E65-4624-BBA3-3C34FD89100E}"/>
                </a:ext>
              </a:extLst>
            </p:cNvPr>
            <p:cNvPicPr>
              <a:picLocks noChangeAspect="1"/>
            </p:cNvPicPr>
            <p:nvPr/>
          </p:nvPicPr>
          <p:blipFill>
            <a:blip r:embed="rId4"/>
            <a:stretch>
              <a:fillRect/>
            </a:stretch>
          </p:blipFill>
          <p:spPr>
            <a:xfrm>
              <a:off x="8137392" y="2777962"/>
              <a:ext cx="791573" cy="805832"/>
            </a:xfrm>
            <a:prstGeom prst="rect">
              <a:avLst/>
            </a:prstGeom>
          </p:spPr>
        </p:pic>
        <p:sp>
          <p:nvSpPr>
            <p:cNvPr id="50" name="TextBox 49">
              <a:extLst>
                <a:ext uri="{FF2B5EF4-FFF2-40B4-BE49-F238E27FC236}">
                  <a16:creationId xmlns:a16="http://schemas.microsoft.com/office/drawing/2014/main" id="{6AF81E67-6703-4F41-B210-8A7BF70A50AC}"/>
                </a:ext>
              </a:extLst>
            </p:cNvPr>
            <p:cNvSpPr txBox="1"/>
            <p:nvPr/>
          </p:nvSpPr>
          <p:spPr>
            <a:xfrm>
              <a:off x="7749913" y="3673830"/>
              <a:ext cx="1354381" cy="80406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gradFill>
                    <a:gsLst>
                      <a:gs pos="2917">
                        <a:srgbClr val="000000"/>
                      </a:gs>
                      <a:gs pos="30000">
                        <a:srgbClr val="000000"/>
                      </a:gs>
                    </a:gsLst>
                    <a:lin ang="5400000" scaled="0"/>
                  </a:gradFill>
                  <a:latin typeface="Segoe UI"/>
                </a:rPr>
                <a:t>Azure Pipelines</a:t>
              </a:r>
            </a:p>
          </p:txBody>
        </p:sp>
      </p:grpSp>
      <p:grpSp>
        <p:nvGrpSpPr>
          <p:cNvPr id="6" name="Group 5">
            <a:extLst>
              <a:ext uri="{FF2B5EF4-FFF2-40B4-BE49-F238E27FC236}">
                <a16:creationId xmlns:a16="http://schemas.microsoft.com/office/drawing/2014/main" id="{4525D9A8-AD5A-44D0-897D-3E9F232ED941}"/>
              </a:ext>
            </a:extLst>
          </p:cNvPr>
          <p:cNvGrpSpPr/>
          <p:nvPr/>
        </p:nvGrpSpPr>
        <p:grpSpPr>
          <a:xfrm>
            <a:off x="10320982" y="2690924"/>
            <a:ext cx="1487094" cy="1594485"/>
            <a:chOff x="8932648" y="2861903"/>
            <a:chExt cx="1516913" cy="1626458"/>
          </a:xfrm>
        </p:grpSpPr>
        <p:pic>
          <p:nvPicPr>
            <p:cNvPr id="43" name="Picture 42">
              <a:extLst>
                <a:ext uri="{FF2B5EF4-FFF2-40B4-BE49-F238E27FC236}">
                  <a16:creationId xmlns:a16="http://schemas.microsoft.com/office/drawing/2014/main" id="{3EA39EB3-BDC4-499E-A4AB-E1A11EF9D7CE}"/>
                </a:ext>
              </a:extLst>
            </p:cNvPr>
            <p:cNvPicPr>
              <a:picLocks noChangeAspect="1"/>
            </p:cNvPicPr>
            <p:nvPr/>
          </p:nvPicPr>
          <p:blipFill>
            <a:blip r:embed="rId5"/>
            <a:stretch>
              <a:fillRect/>
            </a:stretch>
          </p:blipFill>
          <p:spPr>
            <a:xfrm>
              <a:off x="9320055" y="2861903"/>
              <a:ext cx="742099" cy="755467"/>
            </a:xfrm>
            <a:prstGeom prst="rect">
              <a:avLst/>
            </a:prstGeom>
          </p:spPr>
        </p:pic>
        <p:sp>
          <p:nvSpPr>
            <p:cNvPr id="51" name="TextBox 50">
              <a:extLst>
                <a:ext uri="{FF2B5EF4-FFF2-40B4-BE49-F238E27FC236}">
                  <a16:creationId xmlns:a16="http://schemas.microsoft.com/office/drawing/2014/main" id="{77EAF4DF-9409-4F97-BE6C-E10E1B073846}"/>
                </a:ext>
              </a:extLst>
            </p:cNvPr>
            <p:cNvSpPr txBox="1"/>
            <p:nvPr/>
          </p:nvSpPr>
          <p:spPr>
            <a:xfrm>
              <a:off x="8932648" y="3684423"/>
              <a:ext cx="1516913" cy="803938"/>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gradFill>
                    <a:gsLst>
                      <a:gs pos="2917">
                        <a:srgbClr val="000000"/>
                      </a:gs>
                      <a:gs pos="30000">
                        <a:srgbClr val="000000"/>
                      </a:gs>
                    </a:gsLst>
                    <a:lin ang="5400000" scaled="0"/>
                  </a:gradFill>
                  <a:latin typeface="Segoe UI"/>
                </a:rPr>
                <a:t>Azure</a:t>
              </a:r>
              <a:br>
                <a:rPr lang="en-US" sz="1800">
                  <a:gradFill>
                    <a:gsLst>
                      <a:gs pos="2917">
                        <a:srgbClr val="000000"/>
                      </a:gs>
                      <a:gs pos="30000">
                        <a:srgbClr val="000000"/>
                      </a:gs>
                    </a:gsLst>
                    <a:lin ang="5400000" scaled="0"/>
                  </a:gradFill>
                  <a:latin typeface="Segoe UI"/>
                </a:rPr>
              </a:br>
              <a:r>
                <a:rPr lang="en-US" sz="1800">
                  <a:gradFill>
                    <a:gsLst>
                      <a:gs pos="2917">
                        <a:srgbClr val="000000"/>
                      </a:gs>
                      <a:gs pos="30000">
                        <a:srgbClr val="000000"/>
                      </a:gs>
                    </a:gsLst>
                    <a:lin ang="5400000" scaled="0"/>
                  </a:gradFill>
                  <a:latin typeface="Segoe UI"/>
                </a:rPr>
                <a:t>Test Plans</a:t>
              </a:r>
            </a:p>
          </p:txBody>
        </p:sp>
      </p:grpSp>
      <p:grpSp>
        <p:nvGrpSpPr>
          <p:cNvPr id="5" name="Group 4">
            <a:extLst>
              <a:ext uri="{FF2B5EF4-FFF2-40B4-BE49-F238E27FC236}">
                <a16:creationId xmlns:a16="http://schemas.microsoft.com/office/drawing/2014/main" id="{ADFE3315-A163-4D02-93F8-9F46C7B73CD6}"/>
              </a:ext>
            </a:extLst>
          </p:cNvPr>
          <p:cNvGrpSpPr/>
          <p:nvPr/>
        </p:nvGrpSpPr>
        <p:grpSpPr>
          <a:xfrm>
            <a:off x="7645803" y="2690924"/>
            <a:ext cx="1296313" cy="1673859"/>
            <a:chOff x="10355991" y="2811538"/>
            <a:chExt cx="1322307" cy="1707424"/>
          </a:xfrm>
        </p:grpSpPr>
        <p:pic>
          <p:nvPicPr>
            <p:cNvPr id="42" name="Picture 41">
              <a:extLst>
                <a:ext uri="{FF2B5EF4-FFF2-40B4-BE49-F238E27FC236}">
                  <a16:creationId xmlns:a16="http://schemas.microsoft.com/office/drawing/2014/main" id="{2D47C371-BFC5-49B6-A981-7FFC7825B392}"/>
                </a:ext>
              </a:extLst>
            </p:cNvPr>
            <p:cNvPicPr>
              <a:picLocks noChangeAspect="1"/>
            </p:cNvPicPr>
            <p:nvPr/>
          </p:nvPicPr>
          <p:blipFill>
            <a:blip r:embed="rId6"/>
            <a:stretch>
              <a:fillRect/>
            </a:stretch>
          </p:blipFill>
          <p:spPr>
            <a:xfrm>
              <a:off x="10610931" y="2811538"/>
              <a:ext cx="799819" cy="805832"/>
            </a:xfrm>
            <a:prstGeom prst="rect">
              <a:avLst/>
            </a:prstGeom>
          </p:spPr>
        </p:pic>
        <p:sp>
          <p:nvSpPr>
            <p:cNvPr id="52" name="TextBox 51">
              <a:extLst>
                <a:ext uri="{FF2B5EF4-FFF2-40B4-BE49-F238E27FC236}">
                  <a16:creationId xmlns:a16="http://schemas.microsoft.com/office/drawing/2014/main" id="{4C491A50-4AB9-4026-AEA5-B1AED7788F0B}"/>
                </a:ext>
              </a:extLst>
            </p:cNvPr>
            <p:cNvSpPr txBox="1"/>
            <p:nvPr/>
          </p:nvSpPr>
          <p:spPr>
            <a:xfrm>
              <a:off x="10355991" y="3714901"/>
              <a:ext cx="1322307" cy="80406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gradFill>
                    <a:gsLst>
                      <a:gs pos="2917">
                        <a:srgbClr val="000000"/>
                      </a:gs>
                      <a:gs pos="30000">
                        <a:srgbClr val="000000"/>
                      </a:gs>
                    </a:gsLst>
                    <a:lin ang="5400000" scaled="0"/>
                  </a:gradFill>
                  <a:latin typeface="Segoe UI"/>
                </a:rPr>
                <a:t>Azure Artifacts</a:t>
              </a:r>
            </a:p>
          </p:txBody>
        </p:sp>
      </p:grpSp>
      <p:sp>
        <p:nvSpPr>
          <p:cNvPr id="53" name="TextBox 52">
            <a:extLst>
              <a:ext uri="{FF2B5EF4-FFF2-40B4-BE49-F238E27FC236}">
                <a16:creationId xmlns:a16="http://schemas.microsoft.com/office/drawing/2014/main" id="{E79C9EE0-ECBB-4952-BC34-6B9D278BD61E}"/>
              </a:ext>
            </a:extLst>
          </p:cNvPr>
          <p:cNvSpPr txBox="1"/>
          <p:nvPr/>
        </p:nvSpPr>
        <p:spPr>
          <a:xfrm>
            <a:off x="6635419" y="1665313"/>
            <a:ext cx="3373719" cy="778445"/>
          </a:xfrm>
          <a:prstGeom prst="rect">
            <a:avLst/>
          </a:prstGeom>
          <a:solidFill>
            <a:schemeClr val="bg1"/>
          </a:solidFill>
        </p:spPr>
        <p:txBody>
          <a:bodyPr wrap="square" lIns="179285" tIns="143428" rIns="179285" bIns="143428" rtlCol="0">
            <a:spAutoFit/>
          </a:bodyPr>
          <a:lstStyle/>
          <a:p>
            <a:pPr algn="ctr" defTabSz="914314">
              <a:lnSpc>
                <a:spcPct val="90000"/>
              </a:lnSpc>
              <a:spcAft>
                <a:spcPts val="588"/>
              </a:spcAft>
            </a:pPr>
            <a:r>
              <a:rPr lang="en-US" sz="3529" b="1">
                <a:solidFill>
                  <a:srgbClr val="0070C0"/>
                </a:solidFill>
                <a:latin typeface="Segoe UI"/>
              </a:rPr>
              <a:t>Azure DevOps</a:t>
            </a:r>
          </a:p>
        </p:txBody>
      </p:sp>
      <p:sp>
        <p:nvSpPr>
          <p:cNvPr id="55" name="Oval 54">
            <a:extLst>
              <a:ext uri="{FF2B5EF4-FFF2-40B4-BE49-F238E27FC236}">
                <a16:creationId xmlns:a16="http://schemas.microsoft.com/office/drawing/2014/main" id="{F0B6F53E-73A8-406A-B185-A333944DBD5D}"/>
              </a:ext>
            </a:extLst>
          </p:cNvPr>
          <p:cNvSpPr/>
          <p:nvPr/>
        </p:nvSpPr>
        <p:spPr bwMode="auto">
          <a:xfrm>
            <a:off x="1040939" y="2597860"/>
            <a:ext cx="1708899" cy="1654691"/>
          </a:xfrm>
          <a:prstGeom prst="ellipse">
            <a:avLst/>
          </a:prstGeom>
          <a:ln>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ln w="0"/>
              <a:solidFill>
                <a:srgbClr val="000000"/>
              </a:solidFill>
              <a:effectLst>
                <a:outerShdw blurRad="38100" dist="19050" dir="2700000" algn="tl" rotWithShape="0">
                  <a:srgbClr val="000000">
                    <a:alpha val="40000"/>
                  </a:srgbClr>
                </a:outerShdw>
              </a:effectLst>
              <a:latin typeface="Segoe UI"/>
              <a:ea typeface="Segoe UI" pitchFamily="34" charset="0"/>
              <a:cs typeface="Segoe UI" pitchFamily="34" charset="0"/>
            </a:endParaRPr>
          </a:p>
        </p:txBody>
      </p:sp>
      <p:pic>
        <p:nvPicPr>
          <p:cNvPr id="30" name="Picture 29">
            <a:extLst>
              <a:ext uri="{FF2B5EF4-FFF2-40B4-BE49-F238E27FC236}">
                <a16:creationId xmlns:a16="http://schemas.microsoft.com/office/drawing/2014/main" id="{DB2E83FC-2EA1-4919-B1ED-6F7FCF10370C}"/>
              </a:ext>
            </a:extLst>
          </p:cNvPr>
          <p:cNvPicPr>
            <a:picLocks noChangeAspect="1"/>
          </p:cNvPicPr>
          <p:nvPr/>
        </p:nvPicPr>
        <p:blipFill>
          <a:blip r:embed="rId7"/>
          <a:stretch>
            <a:fillRect/>
          </a:stretch>
        </p:blipFill>
        <p:spPr>
          <a:xfrm>
            <a:off x="1283759" y="2815845"/>
            <a:ext cx="1256606" cy="1267827"/>
          </a:xfrm>
          <a:prstGeom prst="rect">
            <a:avLst/>
          </a:prstGeom>
        </p:spPr>
      </p:pic>
      <p:graphicFrame>
        <p:nvGraphicFramePr>
          <p:cNvPr id="35" name="Picture Placeholder 6">
            <a:extLst>
              <a:ext uri="{FF2B5EF4-FFF2-40B4-BE49-F238E27FC236}">
                <a16:creationId xmlns:a16="http://schemas.microsoft.com/office/drawing/2014/main" id="{06531344-9FE2-4F21-89CA-017F30753F7F}"/>
              </a:ext>
            </a:extLst>
          </p:cNvPr>
          <p:cNvGraphicFramePr>
            <a:graphicFrameLocks/>
          </p:cNvGraphicFramePr>
          <p:nvPr>
            <p:extLst/>
          </p:nvPr>
        </p:nvGraphicFramePr>
        <p:xfrm>
          <a:off x="844242" y="4223583"/>
          <a:ext cx="10392461" cy="30737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94954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D6A88F77-A07A-4B3B-9A5E-7F319807B900}"/>
              </a:ext>
            </a:extLst>
          </p:cNvPr>
          <p:cNvGraphicFramePr>
            <a:graphicFrameLocks noGrp="1"/>
          </p:cNvGraphicFramePr>
          <p:nvPr>
            <p:extLst/>
          </p:nvPr>
        </p:nvGraphicFramePr>
        <p:xfrm>
          <a:off x="470190" y="2499493"/>
          <a:ext cx="10959053" cy="4148374"/>
        </p:xfrm>
        <a:graphic>
          <a:graphicData uri="http://schemas.openxmlformats.org/drawingml/2006/table">
            <a:tbl>
              <a:tblPr>
                <a:tableStyleId>{2D5ABB26-0587-4C30-8999-92F81FD0307C}</a:tableStyleId>
              </a:tblPr>
              <a:tblGrid>
                <a:gridCol w="1565579">
                  <a:extLst>
                    <a:ext uri="{9D8B030D-6E8A-4147-A177-3AD203B41FA5}">
                      <a16:colId xmlns:a16="http://schemas.microsoft.com/office/drawing/2014/main" val="2382249287"/>
                    </a:ext>
                  </a:extLst>
                </a:gridCol>
                <a:gridCol w="1565579">
                  <a:extLst>
                    <a:ext uri="{9D8B030D-6E8A-4147-A177-3AD203B41FA5}">
                      <a16:colId xmlns:a16="http://schemas.microsoft.com/office/drawing/2014/main" val="4024365923"/>
                    </a:ext>
                  </a:extLst>
                </a:gridCol>
                <a:gridCol w="1565579">
                  <a:extLst>
                    <a:ext uri="{9D8B030D-6E8A-4147-A177-3AD203B41FA5}">
                      <a16:colId xmlns:a16="http://schemas.microsoft.com/office/drawing/2014/main" val="1585180090"/>
                    </a:ext>
                  </a:extLst>
                </a:gridCol>
                <a:gridCol w="1565579">
                  <a:extLst>
                    <a:ext uri="{9D8B030D-6E8A-4147-A177-3AD203B41FA5}">
                      <a16:colId xmlns:a16="http://schemas.microsoft.com/office/drawing/2014/main" val="1295742139"/>
                    </a:ext>
                  </a:extLst>
                </a:gridCol>
                <a:gridCol w="1565579">
                  <a:extLst>
                    <a:ext uri="{9D8B030D-6E8A-4147-A177-3AD203B41FA5}">
                      <a16:colId xmlns:a16="http://schemas.microsoft.com/office/drawing/2014/main" val="3968634982"/>
                    </a:ext>
                  </a:extLst>
                </a:gridCol>
                <a:gridCol w="1565579">
                  <a:extLst>
                    <a:ext uri="{9D8B030D-6E8A-4147-A177-3AD203B41FA5}">
                      <a16:colId xmlns:a16="http://schemas.microsoft.com/office/drawing/2014/main" val="3476268802"/>
                    </a:ext>
                  </a:extLst>
                </a:gridCol>
                <a:gridCol w="1565579">
                  <a:extLst>
                    <a:ext uri="{9D8B030D-6E8A-4147-A177-3AD203B41FA5}">
                      <a16:colId xmlns:a16="http://schemas.microsoft.com/office/drawing/2014/main" val="3195700126"/>
                    </a:ext>
                  </a:extLst>
                </a:gridCol>
              </a:tblGrid>
              <a:tr h="4148374">
                <a:tc>
                  <a:txBody>
                    <a:bodyPr/>
                    <a:lstStyle/>
                    <a:p>
                      <a:endParaRPr lang="en-US" sz="1200"/>
                    </a:p>
                    <a:p>
                      <a:endParaRPr lang="en-US" sz="1200"/>
                    </a:p>
                    <a:p>
                      <a:endParaRPr lang="en-US" sz="1200"/>
                    </a:p>
                    <a:p>
                      <a:r>
                        <a:rPr lang="en-US" sz="1200"/>
                        <a:t>Agile &amp; Lean</a:t>
                      </a:r>
                    </a:p>
                    <a:p>
                      <a:endParaRPr lang="en-US" sz="1200"/>
                    </a:p>
                    <a:p>
                      <a:r>
                        <a:rPr lang="en-US" sz="1200"/>
                        <a:t>Kanban boards</a:t>
                      </a:r>
                    </a:p>
                    <a:p>
                      <a:endParaRPr lang="en-US" sz="1200"/>
                    </a:p>
                    <a:p>
                      <a:r>
                        <a:rPr lang="en-US" sz="1200"/>
                        <a:t>Task boards</a:t>
                      </a:r>
                    </a:p>
                    <a:p>
                      <a:endParaRPr lang="en-US" sz="1200"/>
                    </a:p>
                    <a:p>
                      <a:r>
                        <a:rPr lang="en-US" sz="1200"/>
                        <a:t>Enterprise alignment</a:t>
                      </a:r>
                    </a:p>
                    <a:p>
                      <a:endParaRPr lang="en-US" sz="1200"/>
                    </a:p>
                    <a:p>
                      <a:r>
                        <a:rPr lang="en-US" sz="1200"/>
                        <a:t>Collaboration</a:t>
                      </a:r>
                    </a:p>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p>
                      <a:pPr marL="0" marR="0" lvl="0" indent="0" algn="l" defTabSz="685845" rtl="0" eaLnBrk="1" fontAlgn="auto" latinLnBrk="0" hangingPunct="1">
                        <a:lnSpc>
                          <a:spcPct val="100000"/>
                        </a:lnSpc>
                        <a:spcBef>
                          <a:spcPts val="0"/>
                        </a:spcBef>
                        <a:spcAft>
                          <a:spcPts val="0"/>
                        </a:spcAft>
                        <a:buClrTx/>
                        <a:buSzTx/>
                        <a:buFontTx/>
                        <a:buNone/>
                        <a:tabLst/>
                        <a:defRPr/>
                      </a:pPr>
                      <a:r>
                        <a:rPr lang="en-US" sz="1200"/>
                        <a:t>Reporting</a:t>
                      </a:r>
                    </a:p>
                    <a:p>
                      <a:endParaRPr lang="en-US" sz="1200"/>
                    </a:p>
                    <a:p>
                      <a:r>
                        <a:rPr lang="en-US" sz="1200"/>
                        <a:t>Process metrics</a:t>
                      </a:r>
                    </a:p>
                    <a:p>
                      <a:endParaRPr lang="en-US" sz="1200"/>
                    </a:p>
                    <a:p>
                      <a:r>
                        <a:rPr lang="en-US" sz="1200"/>
                        <a:t>…</a:t>
                      </a:r>
                    </a:p>
                  </a:txBody>
                  <a:tcPr marL="91427" marR="91427" marT="45713" marB="4571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r>
                        <a:rPr lang="en-US" sz="1200"/>
                        <a:t>Source control</a:t>
                      </a:r>
                    </a:p>
                    <a:p>
                      <a:endParaRPr lang="en-US" sz="1200"/>
                    </a:p>
                    <a:p>
                      <a:r>
                        <a:rPr lang="en-US" sz="1200"/>
                        <a:t>Code reviews</a:t>
                      </a:r>
                    </a:p>
                    <a:p>
                      <a:endParaRPr lang="en-US" sz="1200"/>
                    </a:p>
                    <a:p>
                      <a:r>
                        <a:rPr lang="en-US" sz="1200"/>
                        <a:t>Pull Requests</a:t>
                      </a:r>
                    </a:p>
                    <a:p>
                      <a:endParaRPr lang="en-US" sz="1200"/>
                    </a:p>
                    <a:p>
                      <a:r>
                        <a:rPr lang="en-US" sz="1200"/>
                        <a:t>Branch management</a:t>
                      </a:r>
                    </a:p>
                    <a:p>
                      <a:endParaRPr lang="en-US" sz="1200"/>
                    </a:p>
                    <a:p>
                      <a:r>
                        <a:rPr lang="en-US" sz="1200"/>
                        <a:t>Unit testing</a:t>
                      </a:r>
                    </a:p>
                    <a:p>
                      <a:endParaRPr lang="en-US" sz="1200"/>
                    </a:p>
                    <a:p>
                      <a:r>
                        <a:rPr lang="en-US" sz="1200"/>
                        <a:t>Code analysis</a:t>
                      </a:r>
                    </a:p>
                    <a:p>
                      <a:endParaRPr lang="en-US" sz="1200"/>
                    </a:p>
                    <a:p>
                      <a:r>
                        <a:rPr lang="en-US" sz="1200"/>
                        <a:t>Quality feedback</a:t>
                      </a:r>
                    </a:p>
                    <a:p>
                      <a:endParaRPr lang="en-US" sz="1200"/>
                    </a:p>
                    <a:p>
                      <a:r>
                        <a:rPr lang="en-US" sz="1200"/>
                        <a:t>…</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r>
                        <a:rPr lang="en-US" sz="1200"/>
                        <a:t>Publish reusable artifacts to private repos</a:t>
                      </a:r>
                    </a:p>
                    <a:p>
                      <a:endParaRPr lang="en-US" sz="1200"/>
                    </a:p>
                    <a:p>
                      <a:r>
                        <a:rPr lang="en-US" sz="1200"/>
                        <a:t>Consume reusable artifacts from private repos</a:t>
                      </a:r>
                    </a:p>
                    <a:p>
                      <a:endParaRPr lang="en-US" sz="1200"/>
                    </a:p>
                    <a:p>
                      <a:r>
                        <a:rPr lang="en-US" sz="1200"/>
                        <a:t>Proxy public repo sources (e.g., NuGet, Maven, NPM, …) to allow enterprise governance</a:t>
                      </a:r>
                    </a:p>
                    <a:p>
                      <a:endParaRPr lang="en-US" sz="1200"/>
                    </a:p>
                    <a:p>
                      <a:r>
                        <a:rPr lang="en-US" sz="1200"/>
                        <a:t>…</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r>
                        <a:rPr lang="en-US" sz="1200"/>
                        <a:t>Capture VM and network as code</a:t>
                      </a:r>
                    </a:p>
                    <a:p>
                      <a:endParaRPr lang="en-US" sz="1200"/>
                    </a:p>
                    <a:p>
                      <a:pPr marL="0" marR="0" lvl="0" indent="0" algn="l" defTabSz="685845" rtl="0" eaLnBrk="1" fontAlgn="auto" latinLnBrk="0" hangingPunct="1">
                        <a:lnSpc>
                          <a:spcPct val="100000"/>
                        </a:lnSpc>
                        <a:spcBef>
                          <a:spcPts val="0"/>
                        </a:spcBef>
                        <a:spcAft>
                          <a:spcPts val="0"/>
                        </a:spcAft>
                        <a:buClrTx/>
                        <a:buSzTx/>
                        <a:buFontTx/>
                        <a:buNone/>
                        <a:tabLst/>
                        <a:defRPr/>
                      </a:pPr>
                      <a:r>
                        <a:rPr lang="en-US" sz="1200"/>
                        <a:t>Capture VM configuration as code</a:t>
                      </a:r>
                    </a:p>
                    <a:p>
                      <a:endParaRPr lang="en-US" sz="1200"/>
                    </a:p>
                    <a:p>
                      <a:r>
                        <a:rPr lang="en-US" sz="1200"/>
                        <a:t>Capture modern cloud resources as code</a:t>
                      </a:r>
                    </a:p>
                    <a:p>
                      <a:endParaRPr lang="en-US" sz="1200"/>
                    </a:p>
                    <a:p>
                      <a:r>
                        <a:rPr lang="en-US" sz="1200"/>
                        <a:t>Automate provisioning and configuration</a:t>
                      </a:r>
                    </a:p>
                    <a:p>
                      <a:r>
                        <a:rPr lang="en-US" sz="1200"/>
                        <a:t>…</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r>
                        <a:rPr lang="en-US" sz="1200"/>
                        <a:t>Automated build and packaging</a:t>
                      </a:r>
                    </a:p>
                    <a:p>
                      <a:endParaRPr lang="en-US" sz="1200"/>
                    </a:p>
                    <a:p>
                      <a:r>
                        <a:rPr lang="en-US" sz="1200"/>
                        <a:t>Automated test execution</a:t>
                      </a:r>
                    </a:p>
                    <a:p>
                      <a:endParaRPr lang="en-US" sz="1200"/>
                    </a:p>
                    <a:p>
                      <a:r>
                        <a:rPr lang="en-US" sz="1200"/>
                        <a:t>Automated deployment</a:t>
                      </a:r>
                    </a:p>
                    <a:p>
                      <a:endParaRPr lang="en-US" sz="1200"/>
                    </a:p>
                    <a:p>
                      <a:r>
                        <a:rPr lang="en-US" sz="1200"/>
                        <a:t>Release management</a:t>
                      </a:r>
                    </a:p>
                    <a:p>
                      <a:endParaRPr lang="en-US" sz="1200"/>
                    </a:p>
                    <a:p>
                      <a:r>
                        <a:rPr lang="en-US" sz="1200"/>
                        <a:t>Release gates</a:t>
                      </a:r>
                    </a:p>
                    <a:p>
                      <a:endParaRPr lang="en-US" sz="1200"/>
                    </a:p>
                    <a:p>
                      <a:r>
                        <a:rPr lang="en-US" sz="1200"/>
                        <a:t>…</a:t>
                      </a:r>
                    </a:p>
                    <a:p>
                      <a:endParaRPr lang="en-US" sz="120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pPr marL="0" marR="0" lvl="0" indent="0" algn="l" defTabSz="685845" rtl="0" eaLnBrk="1" fontAlgn="auto" latinLnBrk="0" hangingPunct="1">
                        <a:lnSpc>
                          <a:spcPct val="100000"/>
                        </a:lnSpc>
                        <a:spcBef>
                          <a:spcPts val="0"/>
                        </a:spcBef>
                        <a:spcAft>
                          <a:spcPts val="0"/>
                        </a:spcAft>
                        <a:buClrTx/>
                        <a:buSzTx/>
                        <a:buFontTx/>
                        <a:buNone/>
                        <a:tabLst/>
                        <a:defRPr/>
                      </a:pPr>
                      <a:r>
                        <a:rPr lang="en-US" sz="1200"/>
                        <a:t>Automated testing</a:t>
                      </a:r>
                    </a:p>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p>
                      <a:r>
                        <a:rPr lang="en-US" sz="1200"/>
                        <a:t>Manual testing</a:t>
                      </a:r>
                    </a:p>
                    <a:p>
                      <a:endParaRPr lang="en-US" sz="1200"/>
                    </a:p>
                    <a:p>
                      <a:r>
                        <a:rPr lang="en-US" sz="1200"/>
                        <a:t>Exploratory testing</a:t>
                      </a:r>
                    </a:p>
                    <a:p>
                      <a:endParaRPr lang="en-US" sz="1200"/>
                    </a:p>
                    <a:p>
                      <a:r>
                        <a:rPr lang="en-US" sz="1200"/>
                        <a:t>Requirements coverage</a:t>
                      </a:r>
                    </a:p>
                    <a:p>
                      <a:endParaRPr lang="en-US" sz="1200"/>
                    </a:p>
                    <a:p>
                      <a:r>
                        <a:rPr lang="en-US" sz="1200"/>
                        <a:t>Test reporting</a:t>
                      </a:r>
                    </a:p>
                    <a:p>
                      <a:endParaRPr lang="en-US" sz="1200"/>
                    </a:p>
                    <a:p>
                      <a:r>
                        <a:rPr lang="en-US" sz="1200"/>
                        <a:t>…</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endParaRPr lang="en-US" sz="1200"/>
                    </a:p>
                    <a:p>
                      <a:endParaRPr lang="en-US" sz="1200"/>
                    </a:p>
                    <a:p>
                      <a:endParaRPr lang="en-US" sz="1200"/>
                    </a:p>
                    <a:p>
                      <a:r>
                        <a:rPr lang="en-US" sz="1200"/>
                        <a:t>Dynamic Scale</a:t>
                      </a:r>
                    </a:p>
                    <a:p>
                      <a:endParaRPr lang="en-US" sz="1200"/>
                    </a:p>
                    <a:p>
                      <a:r>
                        <a:rPr lang="en-US" sz="1200"/>
                        <a:t>Flexible Infrastructure</a:t>
                      </a:r>
                    </a:p>
                    <a:p>
                      <a:endParaRPr lang="en-US" sz="1200"/>
                    </a:p>
                    <a:p>
                      <a:r>
                        <a:rPr lang="en-US" sz="1200"/>
                        <a:t>Monitor services, applications and infrastructure</a:t>
                      </a:r>
                    </a:p>
                    <a:p>
                      <a:endParaRPr lang="en-US" sz="1200"/>
                    </a:p>
                    <a:p>
                      <a:r>
                        <a:rPr lang="en-US" sz="1200"/>
                        <a:t>Provide alerting and visualizations based on telemetry</a:t>
                      </a:r>
                    </a:p>
                    <a:p>
                      <a:endParaRPr lang="en-US" sz="1200"/>
                    </a:p>
                    <a:p>
                      <a:r>
                        <a:rPr lang="en-US" sz="1200"/>
                        <a:t>Streamline MTTD and MTTR</a:t>
                      </a:r>
                    </a:p>
                    <a:p>
                      <a:endParaRPr lang="en-US" sz="1200"/>
                    </a:p>
                    <a:p>
                      <a:r>
                        <a:rPr lang="en-US" sz="1200"/>
                        <a:t>Provide actionable feedback to teams</a:t>
                      </a:r>
                    </a:p>
                    <a:p>
                      <a:r>
                        <a:rPr lang="en-US" sz="1200"/>
                        <a:t>…</a:t>
                      </a:r>
                    </a:p>
                  </a:txBody>
                  <a:tcPr marL="91427" marR="91427" marT="45713" marB="4571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extLst>
                  <a:ext uri="{0D108BD9-81ED-4DB2-BD59-A6C34878D82A}">
                    <a16:rowId xmlns:a16="http://schemas.microsoft.com/office/drawing/2014/main" val="1372356333"/>
                  </a:ext>
                </a:extLst>
              </a:tr>
            </a:tbl>
          </a:graphicData>
        </a:graphic>
      </p:graphicFrame>
      <p:sp>
        <p:nvSpPr>
          <p:cNvPr id="2" name="Title 1">
            <a:extLst>
              <a:ext uri="{FF2B5EF4-FFF2-40B4-BE49-F238E27FC236}">
                <a16:creationId xmlns:a16="http://schemas.microsoft.com/office/drawing/2014/main" id="{0C431487-6E9B-484A-8449-3664105F1927}"/>
              </a:ext>
            </a:extLst>
          </p:cNvPr>
          <p:cNvSpPr>
            <a:spLocks noGrp="1"/>
          </p:cNvSpPr>
          <p:nvPr>
            <p:ph type="title"/>
          </p:nvPr>
        </p:nvSpPr>
        <p:spPr/>
        <p:txBody>
          <a:bodyPr>
            <a:normAutofit/>
          </a:bodyPr>
          <a:lstStyle/>
          <a:p>
            <a:r>
              <a:rPr lang="en-US"/>
              <a:t>      Introducing Azure DevOps</a:t>
            </a:r>
          </a:p>
        </p:txBody>
      </p:sp>
      <p:graphicFrame>
        <p:nvGraphicFramePr>
          <p:cNvPr id="7" name="Picture Placeholder 6">
            <a:extLst>
              <a:ext uri="{FF2B5EF4-FFF2-40B4-BE49-F238E27FC236}">
                <a16:creationId xmlns:a16="http://schemas.microsoft.com/office/drawing/2014/main" id="{E8F764D2-7F9C-49C7-89C9-6EC4407532BC}"/>
              </a:ext>
            </a:extLst>
          </p:cNvPr>
          <p:cNvGraphicFramePr>
            <a:graphicFrameLocks noGrp="1"/>
          </p:cNvGraphicFramePr>
          <p:nvPr>
            <p:ph type="pic" sz="quarter" idx="4294967295"/>
            <p:extLst/>
          </p:nvPr>
        </p:nvGraphicFramePr>
        <p:xfrm>
          <a:off x="452933" y="1962974"/>
          <a:ext cx="10971866" cy="1072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72A9B123-9A10-4F6B-924F-5B8438360AEE}"/>
              </a:ext>
            </a:extLst>
          </p:cNvPr>
          <p:cNvGrpSpPr/>
          <p:nvPr/>
        </p:nvGrpSpPr>
        <p:grpSpPr>
          <a:xfrm>
            <a:off x="265427" y="1141749"/>
            <a:ext cx="1602073" cy="845609"/>
            <a:chOff x="264600" y="1141423"/>
            <a:chExt cx="1602300" cy="845729"/>
          </a:xfrm>
        </p:grpSpPr>
        <p:sp>
          <p:nvSpPr>
            <p:cNvPr id="11" name="Rectangle 10">
              <a:extLst>
                <a:ext uri="{FF2B5EF4-FFF2-40B4-BE49-F238E27FC236}">
                  <a16:creationId xmlns:a16="http://schemas.microsoft.com/office/drawing/2014/main" id="{051D441A-1A9B-445F-957B-038261C15C48}"/>
                </a:ext>
              </a:extLst>
            </p:cNvPr>
            <p:cNvSpPr/>
            <p:nvPr/>
          </p:nvSpPr>
          <p:spPr bwMode="auto">
            <a:xfrm>
              <a:off x="264600"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Azure Boards</a:t>
              </a:r>
            </a:p>
          </p:txBody>
        </p:sp>
        <p:pic>
          <p:nvPicPr>
            <p:cNvPr id="12" name="Picture 11" descr="Azure Boards">
              <a:extLst>
                <a:ext uri="{FF2B5EF4-FFF2-40B4-BE49-F238E27FC236}">
                  <a16:creationId xmlns:a16="http://schemas.microsoft.com/office/drawing/2014/main" id="{3B892708-F780-472A-BF6A-0AB0FEF90C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674" y="1141423"/>
              <a:ext cx="457264" cy="457264"/>
            </a:xfrm>
            <a:prstGeom prst="rect">
              <a:avLst/>
            </a:prstGeom>
            <a:ln>
              <a:noFill/>
            </a:ln>
          </p:spPr>
        </p:pic>
      </p:grpSp>
      <p:grpSp>
        <p:nvGrpSpPr>
          <p:cNvPr id="4" name="Group 3">
            <a:extLst>
              <a:ext uri="{FF2B5EF4-FFF2-40B4-BE49-F238E27FC236}">
                <a16:creationId xmlns:a16="http://schemas.microsoft.com/office/drawing/2014/main" id="{F73FBA88-3C48-4978-8C0F-6FF838BB538F}"/>
              </a:ext>
            </a:extLst>
          </p:cNvPr>
          <p:cNvGrpSpPr/>
          <p:nvPr/>
        </p:nvGrpSpPr>
        <p:grpSpPr>
          <a:xfrm>
            <a:off x="1870613" y="1141749"/>
            <a:ext cx="1602073" cy="845609"/>
            <a:chOff x="1876282" y="1141423"/>
            <a:chExt cx="1602300" cy="845729"/>
          </a:xfrm>
        </p:grpSpPr>
        <p:pic>
          <p:nvPicPr>
            <p:cNvPr id="10" name="Picture 9" descr="A close up of a sign&#10;&#10;Description generated with high confidence">
              <a:extLst>
                <a:ext uri="{FF2B5EF4-FFF2-40B4-BE49-F238E27FC236}">
                  <a16:creationId xmlns:a16="http://schemas.microsoft.com/office/drawing/2014/main" id="{0E3EBDE5-523E-40A8-95B5-8AFAD73F01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7321" y="1141423"/>
              <a:ext cx="457264" cy="457264"/>
            </a:xfrm>
            <a:prstGeom prst="rect">
              <a:avLst/>
            </a:prstGeom>
            <a:ln>
              <a:noFill/>
            </a:ln>
          </p:spPr>
        </p:pic>
        <p:sp>
          <p:nvSpPr>
            <p:cNvPr id="13" name="Rectangle 12">
              <a:extLst>
                <a:ext uri="{FF2B5EF4-FFF2-40B4-BE49-F238E27FC236}">
                  <a16:creationId xmlns:a16="http://schemas.microsoft.com/office/drawing/2014/main" id="{2BDD3D1F-D22B-4DA5-85CA-AF0161DBC297}"/>
                </a:ext>
              </a:extLst>
            </p:cNvPr>
            <p:cNvSpPr/>
            <p:nvPr/>
          </p:nvSpPr>
          <p:spPr bwMode="auto">
            <a:xfrm>
              <a:off x="1876282"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Azure Repos</a:t>
              </a:r>
            </a:p>
          </p:txBody>
        </p:sp>
      </p:grpSp>
      <p:grpSp>
        <p:nvGrpSpPr>
          <p:cNvPr id="28" name="Group 27">
            <a:extLst>
              <a:ext uri="{FF2B5EF4-FFF2-40B4-BE49-F238E27FC236}">
                <a16:creationId xmlns:a16="http://schemas.microsoft.com/office/drawing/2014/main" id="{E3310F45-BB46-4D8F-8421-30BA69BED371}"/>
              </a:ext>
            </a:extLst>
          </p:cNvPr>
          <p:cNvGrpSpPr/>
          <p:nvPr/>
        </p:nvGrpSpPr>
        <p:grpSpPr>
          <a:xfrm>
            <a:off x="8291359" y="1141749"/>
            <a:ext cx="1602073" cy="845609"/>
            <a:chOff x="3469138" y="1141423"/>
            <a:chExt cx="1602300" cy="845729"/>
          </a:xfrm>
        </p:grpSpPr>
        <p:pic>
          <p:nvPicPr>
            <p:cNvPr id="8" name="Picture 7" descr="Azure Test Plans">
              <a:extLst>
                <a:ext uri="{FF2B5EF4-FFF2-40B4-BE49-F238E27FC236}">
                  <a16:creationId xmlns:a16="http://schemas.microsoft.com/office/drawing/2014/main" id="{5193B060-8E69-4FBF-8C09-E105538E97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78968" y="1141423"/>
              <a:ext cx="457264" cy="457264"/>
            </a:xfrm>
            <a:prstGeom prst="rect">
              <a:avLst/>
            </a:prstGeom>
            <a:ln>
              <a:noFill/>
            </a:ln>
          </p:spPr>
        </p:pic>
        <p:sp>
          <p:nvSpPr>
            <p:cNvPr id="14" name="Rectangle 13">
              <a:extLst>
                <a:ext uri="{FF2B5EF4-FFF2-40B4-BE49-F238E27FC236}">
                  <a16:creationId xmlns:a16="http://schemas.microsoft.com/office/drawing/2014/main" id="{17CCA08B-1428-4E87-95A4-38585C4E1E79}"/>
                </a:ext>
              </a:extLst>
            </p:cNvPr>
            <p:cNvSpPr/>
            <p:nvPr/>
          </p:nvSpPr>
          <p:spPr bwMode="auto">
            <a:xfrm>
              <a:off x="3469138"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Azure Test Plans</a:t>
              </a:r>
            </a:p>
          </p:txBody>
        </p:sp>
      </p:grpSp>
      <p:grpSp>
        <p:nvGrpSpPr>
          <p:cNvPr id="29" name="Group 28">
            <a:extLst>
              <a:ext uri="{FF2B5EF4-FFF2-40B4-BE49-F238E27FC236}">
                <a16:creationId xmlns:a16="http://schemas.microsoft.com/office/drawing/2014/main" id="{3EBBAE87-AA85-4C63-ABE6-7B0E255A7E99}"/>
              </a:ext>
            </a:extLst>
          </p:cNvPr>
          <p:cNvGrpSpPr/>
          <p:nvPr/>
        </p:nvGrpSpPr>
        <p:grpSpPr>
          <a:xfrm>
            <a:off x="6686172" y="1141749"/>
            <a:ext cx="1602073" cy="845609"/>
            <a:chOff x="5080882" y="1141423"/>
            <a:chExt cx="1602300" cy="845729"/>
          </a:xfrm>
        </p:grpSpPr>
        <p:pic>
          <p:nvPicPr>
            <p:cNvPr id="6" name="Picture 5" descr="Azure Pipelines">
              <a:extLst>
                <a:ext uri="{FF2B5EF4-FFF2-40B4-BE49-F238E27FC236}">
                  <a16:creationId xmlns:a16="http://schemas.microsoft.com/office/drawing/2014/main" id="{8CEE4609-DFFD-40D8-A529-52CC43357B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00615" y="1141423"/>
              <a:ext cx="457264" cy="457264"/>
            </a:xfrm>
            <a:prstGeom prst="rect">
              <a:avLst/>
            </a:prstGeom>
            <a:ln>
              <a:noFill/>
            </a:ln>
          </p:spPr>
        </p:pic>
        <p:sp>
          <p:nvSpPr>
            <p:cNvPr id="15" name="Rectangle 14">
              <a:extLst>
                <a:ext uri="{FF2B5EF4-FFF2-40B4-BE49-F238E27FC236}">
                  <a16:creationId xmlns:a16="http://schemas.microsoft.com/office/drawing/2014/main" id="{8484047C-B365-4571-BA75-52CCBCB68D4D}"/>
                </a:ext>
              </a:extLst>
            </p:cNvPr>
            <p:cNvSpPr/>
            <p:nvPr/>
          </p:nvSpPr>
          <p:spPr bwMode="auto">
            <a:xfrm>
              <a:off x="5080882"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Azure Pipelines</a:t>
              </a:r>
            </a:p>
          </p:txBody>
        </p:sp>
      </p:grpSp>
      <p:grpSp>
        <p:nvGrpSpPr>
          <p:cNvPr id="30" name="Group 29">
            <a:extLst>
              <a:ext uri="{FF2B5EF4-FFF2-40B4-BE49-F238E27FC236}">
                <a16:creationId xmlns:a16="http://schemas.microsoft.com/office/drawing/2014/main" id="{E8FDDE79-1B06-44DE-B82D-9B1ED115CADA}"/>
              </a:ext>
            </a:extLst>
          </p:cNvPr>
          <p:cNvGrpSpPr/>
          <p:nvPr/>
        </p:nvGrpSpPr>
        <p:grpSpPr>
          <a:xfrm>
            <a:off x="3475800" y="1141749"/>
            <a:ext cx="1602073" cy="845609"/>
            <a:chOff x="6683182" y="1141423"/>
            <a:chExt cx="1602300" cy="845729"/>
          </a:xfrm>
        </p:grpSpPr>
        <p:pic>
          <p:nvPicPr>
            <p:cNvPr id="9" name="Picture 8" descr="Azure Artifacts">
              <a:extLst>
                <a:ext uri="{FF2B5EF4-FFF2-40B4-BE49-F238E27FC236}">
                  <a16:creationId xmlns:a16="http://schemas.microsoft.com/office/drawing/2014/main" id="{01C21916-54DD-4793-8044-9F398C623A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22263" y="1141423"/>
              <a:ext cx="457264" cy="457264"/>
            </a:xfrm>
            <a:prstGeom prst="rect">
              <a:avLst/>
            </a:prstGeom>
            <a:ln>
              <a:noFill/>
            </a:ln>
          </p:spPr>
        </p:pic>
        <p:sp>
          <p:nvSpPr>
            <p:cNvPr id="16" name="Rectangle 15">
              <a:extLst>
                <a:ext uri="{FF2B5EF4-FFF2-40B4-BE49-F238E27FC236}">
                  <a16:creationId xmlns:a16="http://schemas.microsoft.com/office/drawing/2014/main" id="{F96E5781-6B6B-4577-903A-E01017F6FF49}"/>
                </a:ext>
              </a:extLst>
            </p:cNvPr>
            <p:cNvSpPr/>
            <p:nvPr/>
          </p:nvSpPr>
          <p:spPr bwMode="auto">
            <a:xfrm>
              <a:off x="6683182"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Azure Artifacts</a:t>
              </a:r>
            </a:p>
          </p:txBody>
        </p:sp>
      </p:grpSp>
      <p:grpSp>
        <p:nvGrpSpPr>
          <p:cNvPr id="32" name="Group 31">
            <a:extLst>
              <a:ext uri="{FF2B5EF4-FFF2-40B4-BE49-F238E27FC236}">
                <a16:creationId xmlns:a16="http://schemas.microsoft.com/office/drawing/2014/main" id="{083F2728-B6D0-4D70-AC69-36DDB0C15F57}"/>
              </a:ext>
            </a:extLst>
          </p:cNvPr>
          <p:cNvGrpSpPr/>
          <p:nvPr/>
        </p:nvGrpSpPr>
        <p:grpSpPr>
          <a:xfrm>
            <a:off x="9896544" y="1136729"/>
            <a:ext cx="1602073" cy="850627"/>
            <a:chOff x="9897083" y="1136404"/>
            <a:chExt cx="1602300" cy="850748"/>
          </a:xfrm>
        </p:grpSpPr>
        <p:sp>
          <p:nvSpPr>
            <p:cNvPr id="18" name="Rectangle 17">
              <a:extLst>
                <a:ext uri="{FF2B5EF4-FFF2-40B4-BE49-F238E27FC236}">
                  <a16:creationId xmlns:a16="http://schemas.microsoft.com/office/drawing/2014/main" id="{C3E92B9B-EC85-4D0A-9716-75BB08E61DD4}"/>
                </a:ext>
              </a:extLst>
            </p:cNvPr>
            <p:cNvSpPr/>
            <p:nvPr/>
          </p:nvSpPr>
          <p:spPr bwMode="auto">
            <a:xfrm>
              <a:off x="9897083"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(Other Azure)</a:t>
              </a:r>
            </a:p>
          </p:txBody>
        </p:sp>
        <p:pic>
          <p:nvPicPr>
            <p:cNvPr id="20" name="Picture 19" descr="A picture containing clipart&#10;&#10;Description generated with very high confidence">
              <a:extLst>
                <a:ext uri="{FF2B5EF4-FFF2-40B4-BE49-F238E27FC236}">
                  <a16:creationId xmlns:a16="http://schemas.microsoft.com/office/drawing/2014/main" id="{B802B240-DEC8-4E92-88EC-31A31E05DB07}"/>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2497" y="1136404"/>
              <a:ext cx="591344" cy="457264"/>
            </a:xfrm>
            <a:prstGeom prst="rect">
              <a:avLst/>
            </a:prstGeom>
          </p:spPr>
        </p:pic>
      </p:grpSp>
      <p:pic>
        <p:nvPicPr>
          <p:cNvPr id="22" name="Picture 21" descr="A close up of a logo&#10;&#10;Description generated with high confidence">
            <a:extLst>
              <a:ext uri="{FF2B5EF4-FFF2-40B4-BE49-F238E27FC236}">
                <a16:creationId xmlns:a16="http://schemas.microsoft.com/office/drawing/2014/main" id="{258510B8-738F-4D3D-A1BC-C348268FB56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2932" y="365785"/>
            <a:ext cx="472421" cy="472421"/>
          </a:xfrm>
          <a:prstGeom prst="rect">
            <a:avLst/>
          </a:prstGeom>
          <a:ln>
            <a:noFill/>
          </a:ln>
        </p:spPr>
      </p:pic>
      <p:sp>
        <p:nvSpPr>
          <p:cNvPr id="23" name="L-Shape 22">
            <a:extLst>
              <a:ext uri="{FF2B5EF4-FFF2-40B4-BE49-F238E27FC236}">
                <a16:creationId xmlns:a16="http://schemas.microsoft.com/office/drawing/2014/main" id="{D7C603AD-C16B-488F-A82D-0828B8CE8B3E}"/>
              </a:ext>
            </a:extLst>
          </p:cNvPr>
          <p:cNvSpPr/>
          <p:nvPr/>
        </p:nvSpPr>
        <p:spPr bwMode="auto">
          <a:xfrm rot="18892881">
            <a:off x="628948" y="3774779"/>
            <a:ext cx="1172951" cy="559401"/>
          </a:xfrm>
          <a:prstGeom prst="corner">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L-Shape 23">
            <a:extLst>
              <a:ext uri="{FF2B5EF4-FFF2-40B4-BE49-F238E27FC236}">
                <a16:creationId xmlns:a16="http://schemas.microsoft.com/office/drawing/2014/main" id="{3EF6CCB5-09D1-47DE-990B-6085ED5DCF2D}"/>
              </a:ext>
            </a:extLst>
          </p:cNvPr>
          <p:cNvSpPr/>
          <p:nvPr/>
        </p:nvSpPr>
        <p:spPr bwMode="auto">
          <a:xfrm rot="18892881">
            <a:off x="2188894" y="3774779"/>
            <a:ext cx="1172951" cy="559401"/>
          </a:xfrm>
          <a:prstGeom prst="corner">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L-Shape 24">
            <a:extLst>
              <a:ext uri="{FF2B5EF4-FFF2-40B4-BE49-F238E27FC236}">
                <a16:creationId xmlns:a16="http://schemas.microsoft.com/office/drawing/2014/main" id="{FD1381C2-2DC1-45D5-B579-7AF5D5B72B06}"/>
              </a:ext>
            </a:extLst>
          </p:cNvPr>
          <p:cNvSpPr/>
          <p:nvPr/>
        </p:nvSpPr>
        <p:spPr bwMode="auto">
          <a:xfrm rot="18892881">
            <a:off x="3748840" y="3774779"/>
            <a:ext cx="1172951" cy="559401"/>
          </a:xfrm>
          <a:prstGeom prst="corner">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L-Shape 25">
            <a:extLst>
              <a:ext uri="{FF2B5EF4-FFF2-40B4-BE49-F238E27FC236}">
                <a16:creationId xmlns:a16="http://schemas.microsoft.com/office/drawing/2014/main" id="{F16DB1B3-676E-43E8-8751-0A363491ED20}"/>
              </a:ext>
            </a:extLst>
          </p:cNvPr>
          <p:cNvSpPr/>
          <p:nvPr/>
        </p:nvSpPr>
        <p:spPr bwMode="auto">
          <a:xfrm rot="18892881">
            <a:off x="6868732" y="3774779"/>
            <a:ext cx="1172951" cy="559401"/>
          </a:xfrm>
          <a:prstGeom prst="corner">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L-Shape 26">
            <a:extLst>
              <a:ext uri="{FF2B5EF4-FFF2-40B4-BE49-F238E27FC236}">
                <a16:creationId xmlns:a16="http://schemas.microsoft.com/office/drawing/2014/main" id="{467C644E-A24D-4D20-9D77-7B034A25B1F0}"/>
              </a:ext>
            </a:extLst>
          </p:cNvPr>
          <p:cNvSpPr/>
          <p:nvPr/>
        </p:nvSpPr>
        <p:spPr bwMode="auto">
          <a:xfrm rot="18892881">
            <a:off x="8428676" y="3774779"/>
            <a:ext cx="1172951" cy="559401"/>
          </a:xfrm>
          <a:prstGeom prst="corner">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76B662BE-DA57-4EFB-B2A0-7C3DAD28ACAD}"/>
              </a:ext>
            </a:extLst>
          </p:cNvPr>
          <p:cNvGrpSpPr/>
          <p:nvPr/>
        </p:nvGrpSpPr>
        <p:grpSpPr>
          <a:xfrm>
            <a:off x="5080986" y="1136729"/>
            <a:ext cx="1602073" cy="850627"/>
            <a:chOff x="9897083" y="1136404"/>
            <a:chExt cx="1602300" cy="850748"/>
          </a:xfrm>
        </p:grpSpPr>
        <p:sp>
          <p:nvSpPr>
            <p:cNvPr id="34" name="Rectangle 33">
              <a:extLst>
                <a:ext uri="{FF2B5EF4-FFF2-40B4-BE49-F238E27FC236}">
                  <a16:creationId xmlns:a16="http://schemas.microsoft.com/office/drawing/2014/main" id="{2C5D4540-33F9-4FFB-854E-1F4A14AB1C75}"/>
                </a:ext>
              </a:extLst>
            </p:cNvPr>
            <p:cNvSpPr/>
            <p:nvPr/>
          </p:nvSpPr>
          <p:spPr bwMode="auto">
            <a:xfrm>
              <a:off x="9897083"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(Other Azure)</a:t>
              </a:r>
            </a:p>
          </p:txBody>
        </p:sp>
        <p:pic>
          <p:nvPicPr>
            <p:cNvPr id="35" name="Picture 34" descr="A picture containing clipart&#10;&#10;Description generated with very high confidence">
              <a:extLst>
                <a:ext uri="{FF2B5EF4-FFF2-40B4-BE49-F238E27FC236}">
                  <a16:creationId xmlns:a16="http://schemas.microsoft.com/office/drawing/2014/main" id="{5A7E59CA-F6E6-4CFA-9EAD-C2853D1C4720}"/>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2497" y="1136404"/>
              <a:ext cx="591344" cy="457264"/>
            </a:xfrm>
            <a:prstGeom prst="rect">
              <a:avLst/>
            </a:prstGeom>
          </p:spPr>
        </p:pic>
      </p:grpSp>
      <p:sp>
        <p:nvSpPr>
          <p:cNvPr id="36" name="L-Shape 35">
            <a:extLst>
              <a:ext uri="{FF2B5EF4-FFF2-40B4-BE49-F238E27FC236}">
                <a16:creationId xmlns:a16="http://schemas.microsoft.com/office/drawing/2014/main" id="{4C59E803-E846-4B2B-A695-1B2140A66DFE}"/>
              </a:ext>
            </a:extLst>
          </p:cNvPr>
          <p:cNvSpPr/>
          <p:nvPr/>
        </p:nvSpPr>
        <p:spPr bwMode="auto">
          <a:xfrm rot="18892881">
            <a:off x="5308786" y="3774779"/>
            <a:ext cx="1172951" cy="559401"/>
          </a:xfrm>
          <a:prstGeom prst="corner">
            <a:avLst/>
          </a:prstGeom>
          <a:solidFill>
            <a:srgbClr val="0071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L-Shape 36">
            <a:extLst>
              <a:ext uri="{FF2B5EF4-FFF2-40B4-BE49-F238E27FC236}">
                <a16:creationId xmlns:a16="http://schemas.microsoft.com/office/drawing/2014/main" id="{9AE3E255-3753-454F-939A-CB0B2576AE7E}"/>
              </a:ext>
            </a:extLst>
          </p:cNvPr>
          <p:cNvSpPr/>
          <p:nvPr/>
        </p:nvSpPr>
        <p:spPr bwMode="auto">
          <a:xfrm rot="18892881">
            <a:off x="9988622" y="3774779"/>
            <a:ext cx="1172951" cy="559401"/>
          </a:xfrm>
          <a:prstGeom prst="corner">
            <a:avLst/>
          </a:prstGeom>
          <a:solidFill>
            <a:srgbClr val="0071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00332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36"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indoor&#10;&#10;Description generated with very high confidence">
            <a:extLst>
              <a:ext uri="{FF2B5EF4-FFF2-40B4-BE49-F238E27FC236}">
                <a16:creationId xmlns:a16="http://schemas.microsoft.com/office/drawing/2014/main" id="{7BD65A09-734F-48DA-86D8-2ECE3FD8EFD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918" r="20918"/>
          <a:stretch>
            <a:fillRect/>
          </a:stretch>
        </p:blipFill>
        <p:spPr/>
      </p:pic>
      <p:sp>
        <p:nvSpPr>
          <p:cNvPr id="2" name="Title 1">
            <a:extLst>
              <a:ext uri="{FF2B5EF4-FFF2-40B4-BE49-F238E27FC236}">
                <a16:creationId xmlns:a16="http://schemas.microsoft.com/office/drawing/2014/main" id="{DFFD4B59-E8A0-4FBB-834B-074C93EB6D54}"/>
              </a:ext>
            </a:extLst>
          </p:cNvPr>
          <p:cNvSpPr>
            <a:spLocks noGrp="1"/>
          </p:cNvSpPr>
          <p:nvPr>
            <p:ph type="title"/>
          </p:nvPr>
        </p:nvSpPr>
        <p:spPr/>
        <p:txBody>
          <a:bodyPr/>
          <a:lstStyle/>
          <a:p>
            <a:r>
              <a:rPr lang="en-US"/>
              <a:t>Integrated AND Independent</a:t>
            </a:r>
          </a:p>
        </p:txBody>
      </p:sp>
      <p:sp>
        <p:nvSpPr>
          <p:cNvPr id="7" name="Subtitle 6">
            <a:extLst>
              <a:ext uri="{FF2B5EF4-FFF2-40B4-BE49-F238E27FC236}">
                <a16:creationId xmlns:a16="http://schemas.microsoft.com/office/drawing/2014/main" id="{37DC238A-C00A-414A-93AA-84AF15299177}"/>
              </a:ext>
            </a:extLst>
          </p:cNvPr>
          <p:cNvSpPr>
            <a:spLocks noGrp="1"/>
          </p:cNvSpPr>
          <p:nvPr>
            <p:ph type="body" sz="quarter" idx="11"/>
          </p:nvPr>
        </p:nvSpPr>
        <p:spPr/>
        <p:txBody>
          <a:bodyPr/>
          <a:lstStyle/>
          <a:p>
            <a:endParaRPr lang="en-US"/>
          </a:p>
          <a:p>
            <a:r>
              <a:rPr lang="en-US"/>
              <a:t>Azure DevOps is…</a:t>
            </a:r>
          </a:p>
          <a:p>
            <a:pPr lvl="1"/>
            <a:r>
              <a:rPr lang="en-US"/>
              <a:t>…a series of </a:t>
            </a:r>
            <a:r>
              <a:rPr lang="en-US" b="1" i="1"/>
              <a:t>integrated </a:t>
            </a:r>
            <a:r>
              <a:rPr lang="en-US"/>
              <a:t>services that provide consistent usage, consolidated administration and superb end-to-end traceability.</a:t>
            </a:r>
          </a:p>
          <a:p>
            <a:endParaRPr lang="en-US"/>
          </a:p>
          <a:p>
            <a:pPr lvl="1"/>
            <a:r>
              <a:rPr lang="en-US"/>
              <a:t>…a series of </a:t>
            </a:r>
            <a:r>
              <a:rPr lang="en-US" b="1" i="1"/>
              <a:t>independent</a:t>
            </a:r>
            <a:r>
              <a:rPr lang="en-US"/>
              <a:t> services that can be integrated with other third-party and open source DevOps tools, providing an experience tailored to your needs.</a:t>
            </a:r>
          </a:p>
        </p:txBody>
      </p:sp>
    </p:spTree>
    <p:extLst>
      <p:ext uri="{BB962C8B-B14F-4D97-AF65-F5344CB8AC3E}">
        <p14:creationId xmlns:p14="http://schemas.microsoft.com/office/powerpoint/2010/main" val="14746544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7DC238A-C00A-414A-93AA-84AF15299177}"/>
              </a:ext>
            </a:extLst>
          </p:cNvPr>
          <p:cNvSpPr>
            <a:spLocks noGrp="1"/>
          </p:cNvSpPr>
          <p:nvPr>
            <p:ph type="body" sz="quarter" idx="10"/>
          </p:nvPr>
        </p:nvSpPr>
        <p:spPr>
          <a:xfrm>
            <a:off x="426425" y="1120902"/>
            <a:ext cx="11339774" cy="4395147"/>
          </a:xfrm>
        </p:spPr>
        <p:txBody>
          <a:bodyPr/>
          <a:lstStyle/>
          <a:p>
            <a:pPr lvl="1"/>
            <a:endParaRPr lang="en-US"/>
          </a:p>
          <a:p>
            <a:endParaRPr lang="en-US"/>
          </a:p>
          <a:p>
            <a:r>
              <a:rPr lang="en-US"/>
              <a:t>Azure DevOps supports all common languages, </a:t>
            </a:r>
            <a:br>
              <a:rPr lang="en-US"/>
            </a:br>
            <a:r>
              <a:rPr lang="en-US"/>
              <a:t>platforms and on-premise and other clouds!</a:t>
            </a:r>
          </a:p>
          <a:p>
            <a:pPr lvl="1"/>
            <a:endParaRPr lang="en-US"/>
          </a:p>
          <a:p>
            <a:pPr lvl="1"/>
            <a:r>
              <a:rPr lang="en-US"/>
              <a:t>Windows, Linux, Docker, Kubernetes, …</a:t>
            </a:r>
          </a:p>
          <a:p>
            <a:pPr lvl="1"/>
            <a:endParaRPr lang="en-US"/>
          </a:p>
          <a:p>
            <a:pPr lvl="1"/>
            <a:r>
              <a:rPr lang="en-US"/>
              <a:t>Java, .NET, Node.JS, Go, Python, PHP, …</a:t>
            </a:r>
          </a:p>
          <a:p>
            <a:pPr lvl="1"/>
            <a:endParaRPr lang="en-US"/>
          </a:p>
          <a:p>
            <a:pPr lvl="1"/>
            <a:r>
              <a:rPr lang="en-US"/>
              <a:t>Microsoft hosted (Azure DevOps Services) </a:t>
            </a:r>
            <a:br>
              <a:rPr lang="en-US"/>
            </a:br>
            <a:r>
              <a:rPr lang="en-US"/>
              <a:t>or host it yourself (Azure DevOps Server</a:t>
            </a:r>
            <a:r>
              <a:rPr lang="en-US" baseline="30000"/>
              <a:t>*</a:t>
            </a:r>
            <a:r>
              <a:rPr lang="en-US"/>
              <a:t>)</a:t>
            </a:r>
          </a:p>
        </p:txBody>
      </p:sp>
      <p:sp>
        <p:nvSpPr>
          <p:cNvPr id="2" name="Title 1">
            <a:extLst>
              <a:ext uri="{FF2B5EF4-FFF2-40B4-BE49-F238E27FC236}">
                <a16:creationId xmlns:a16="http://schemas.microsoft.com/office/drawing/2014/main" id="{DFFD4B59-E8A0-4FBB-834B-074C93EB6D54}"/>
              </a:ext>
            </a:extLst>
          </p:cNvPr>
          <p:cNvSpPr>
            <a:spLocks noGrp="1"/>
          </p:cNvSpPr>
          <p:nvPr>
            <p:ph type="title"/>
          </p:nvPr>
        </p:nvSpPr>
        <p:spPr/>
        <p:txBody>
          <a:bodyPr/>
          <a:lstStyle/>
          <a:p>
            <a:r>
              <a:rPr lang="en-US"/>
              <a:t>Any Cloud, Any Language, Any Platform</a:t>
            </a:r>
          </a:p>
        </p:txBody>
      </p:sp>
      <p:sp>
        <p:nvSpPr>
          <p:cNvPr id="8" name="TextBox 7">
            <a:extLst>
              <a:ext uri="{FF2B5EF4-FFF2-40B4-BE49-F238E27FC236}">
                <a16:creationId xmlns:a16="http://schemas.microsoft.com/office/drawing/2014/main" id="{201F070D-B851-4201-9736-6C1F672C4E86}"/>
              </a:ext>
            </a:extLst>
          </p:cNvPr>
          <p:cNvSpPr txBox="1"/>
          <p:nvPr/>
        </p:nvSpPr>
        <p:spPr>
          <a:xfrm>
            <a:off x="363946" y="6610235"/>
            <a:ext cx="5378075" cy="180947"/>
          </a:xfrm>
          <a:prstGeom prst="rect">
            <a:avLst/>
          </a:prstGeom>
        </p:spPr>
        <p:txBody>
          <a:bodyPr wrap="none" lIns="0" tIns="0" rIns="0" bIns="0" rtlCol="0" anchor="t" anchorCtr="0">
            <a:spAutoFit/>
          </a:bodyPr>
          <a:lstStyle/>
          <a:p>
            <a:pPr defTabSz="914225"/>
            <a:r>
              <a:rPr lang="en-US" sz="1176" i="1" baseline="30000">
                <a:solidFill>
                  <a:srgbClr val="D1D1D1"/>
                </a:solidFill>
                <a:latin typeface="Segoe UI"/>
              </a:rPr>
              <a:t>*</a:t>
            </a:r>
            <a:r>
              <a:rPr lang="en-US" sz="1176" i="1">
                <a:solidFill>
                  <a:srgbClr val="D1D1D1"/>
                </a:solidFill>
                <a:latin typeface="Segoe UI"/>
              </a:rPr>
              <a:t>TFS will become Azure DevOps Server when Azure DevOps Server 2019 is released</a:t>
            </a:r>
          </a:p>
        </p:txBody>
      </p:sp>
      <p:grpSp>
        <p:nvGrpSpPr>
          <p:cNvPr id="63" name="Group 62">
            <a:extLst>
              <a:ext uri="{FF2B5EF4-FFF2-40B4-BE49-F238E27FC236}">
                <a16:creationId xmlns:a16="http://schemas.microsoft.com/office/drawing/2014/main" id="{8C552834-65D8-4115-A687-429C708B6552}"/>
              </a:ext>
            </a:extLst>
          </p:cNvPr>
          <p:cNvGrpSpPr/>
          <p:nvPr/>
        </p:nvGrpSpPr>
        <p:grpSpPr>
          <a:xfrm>
            <a:off x="6728501" y="962276"/>
            <a:ext cx="4795993" cy="5242463"/>
            <a:chOff x="6922414" y="1498584"/>
            <a:chExt cx="4892163" cy="5347585"/>
          </a:xfrm>
        </p:grpSpPr>
        <p:grpSp>
          <p:nvGrpSpPr>
            <p:cNvPr id="52" name="Group 51">
              <a:extLst>
                <a:ext uri="{FF2B5EF4-FFF2-40B4-BE49-F238E27FC236}">
                  <a16:creationId xmlns:a16="http://schemas.microsoft.com/office/drawing/2014/main" id="{9E26A288-CE67-49E9-B742-F7906FF180F4}"/>
                </a:ext>
              </a:extLst>
            </p:cNvPr>
            <p:cNvGrpSpPr/>
            <p:nvPr/>
          </p:nvGrpSpPr>
          <p:grpSpPr>
            <a:xfrm>
              <a:off x="6922414" y="1766048"/>
              <a:ext cx="4892163" cy="4892163"/>
              <a:chOff x="745196" y="2023940"/>
              <a:chExt cx="4892163" cy="4892163"/>
            </a:xfrm>
          </p:grpSpPr>
          <p:cxnSp>
            <p:nvCxnSpPr>
              <p:cNvPr id="31" name="Straight Connector 30">
                <a:extLst>
                  <a:ext uri="{FF2B5EF4-FFF2-40B4-BE49-F238E27FC236}">
                    <a16:creationId xmlns:a16="http://schemas.microsoft.com/office/drawing/2014/main" id="{B4E3AEF0-A504-4B0D-8197-AC36F3FB3A47}"/>
                  </a:ext>
                </a:extLst>
              </p:cNvPr>
              <p:cNvCxnSpPr>
                <a:cxnSpLocks/>
              </p:cNvCxnSpPr>
              <p:nvPr/>
            </p:nvCxnSpPr>
            <p:spPr>
              <a:xfrm>
                <a:off x="3191278" y="2023940"/>
                <a:ext cx="0" cy="4892163"/>
              </a:xfrm>
              <a:prstGeom prst="line">
                <a:avLst/>
              </a:prstGeom>
              <a:ln>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8A3C91-9B7B-4437-A294-54BDA328856B}"/>
                  </a:ext>
                </a:extLst>
              </p:cNvPr>
              <p:cNvCxnSpPr>
                <a:cxnSpLocks/>
              </p:cNvCxnSpPr>
              <p:nvPr/>
            </p:nvCxnSpPr>
            <p:spPr>
              <a:xfrm rot="3600000">
                <a:off x="3191278" y="2023940"/>
                <a:ext cx="0" cy="4892163"/>
              </a:xfrm>
              <a:prstGeom prst="line">
                <a:avLst/>
              </a:prstGeom>
              <a:ln>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601E15-86FC-4DFA-9B78-C7DF600B1D40}"/>
                  </a:ext>
                </a:extLst>
              </p:cNvPr>
              <p:cNvCxnSpPr>
                <a:cxnSpLocks/>
              </p:cNvCxnSpPr>
              <p:nvPr/>
            </p:nvCxnSpPr>
            <p:spPr>
              <a:xfrm rot="7200000">
                <a:off x="3191278" y="2023940"/>
                <a:ext cx="0" cy="4892163"/>
              </a:xfrm>
              <a:prstGeom prst="line">
                <a:avLst/>
              </a:prstGeom>
              <a:ln>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E9DA3DB-8421-464A-83FA-25DF2C6DE59D}"/>
                  </a:ext>
                </a:extLst>
              </p:cNvPr>
              <p:cNvCxnSpPr>
                <a:cxnSpLocks/>
              </p:cNvCxnSpPr>
              <p:nvPr/>
            </p:nvCxnSpPr>
            <p:spPr>
              <a:xfrm flipV="1">
                <a:off x="1072909" y="2023940"/>
                <a:ext cx="2118369" cy="1223040"/>
              </a:xfrm>
              <a:prstGeom prst="line">
                <a:avLst/>
              </a:prstGeom>
              <a:ln>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AA9EA7-026B-4614-B320-CCD18C23ABE8}"/>
                  </a:ext>
                </a:extLst>
              </p:cNvPr>
              <p:cNvCxnSpPr>
                <a:cxnSpLocks/>
              </p:cNvCxnSpPr>
              <p:nvPr/>
            </p:nvCxnSpPr>
            <p:spPr>
              <a:xfrm>
                <a:off x="3191278" y="2023940"/>
                <a:ext cx="2118369" cy="1223040"/>
              </a:xfrm>
              <a:prstGeom prst="line">
                <a:avLst/>
              </a:prstGeom>
              <a:ln>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C09505-157C-464C-B2E8-D3756FCC7134}"/>
                  </a:ext>
                </a:extLst>
              </p:cNvPr>
              <p:cNvCxnSpPr>
                <a:cxnSpLocks/>
              </p:cNvCxnSpPr>
              <p:nvPr/>
            </p:nvCxnSpPr>
            <p:spPr>
              <a:xfrm>
                <a:off x="5309647" y="3246980"/>
                <a:ext cx="0" cy="2446083"/>
              </a:xfrm>
              <a:prstGeom prst="line">
                <a:avLst/>
              </a:prstGeom>
              <a:ln>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C06920C-3F38-4E27-9084-11A0864F894C}"/>
                  </a:ext>
                </a:extLst>
              </p:cNvPr>
              <p:cNvCxnSpPr/>
              <p:nvPr/>
            </p:nvCxnSpPr>
            <p:spPr>
              <a:xfrm>
                <a:off x="1072909" y="3246980"/>
                <a:ext cx="0" cy="2446083"/>
              </a:xfrm>
              <a:prstGeom prst="line">
                <a:avLst/>
              </a:prstGeom>
              <a:ln>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2FA7CB5-F48A-4C55-9ACA-136F802ED0CC}"/>
                  </a:ext>
                </a:extLst>
              </p:cNvPr>
              <p:cNvCxnSpPr>
                <a:cxnSpLocks/>
              </p:cNvCxnSpPr>
              <p:nvPr/>
            </p:nvCxnSpPr>
            <p:spPr>
              <a:xfrm>
                <a:off x="1072909" y="5693063"/>
                <a:ext cx="2118369" cy="1223040"/>
              </a:xfrm>
              <a:prstGeom prst="line">
                <a:avLst/>
              </a:prstGeom>
              <a:ln>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50F2786-4E16-4B14-AE05-8D8690D94B17}"/>
                  </a:ext>
                </a:extLst>
              </p:cNvPr>
              <p:cNvCxnSpPr>
                <a:cxnSpLocks/>
              </p:cNvCxnSpPr>
              <p:nvPr/>
            </p:nvCxnSpPr>
            <p:spPr>
              <a:xfrm flipV="1">
                <a:off x="3191278" y="5693063"/>
                <a:ext cx="2118369" cy="1223040"/>
              </a:xfrm>
              <a:prstGeom prst="line">
                <a:avLst/>
              </a:prstGeom>
              <a:ln>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BDE9041-625A-41CB-AE52-520C77526BAD}"/>
                </a:ext>
              </a:extLst>
            </p:cNvPr>
            <p:cNvGrpSpPr/>
            <p:nvPr/>
          </p:nvGrpSpPr>
          <p:grpSpPr>
            <a:xfrm rot="1800000">
              <a:off x="7533934" y="2377568"/>
              <a:ext cx="3669122" cy="3669122"/>
              <a:chOff x="745196" y="2023940"/>
              <a:chExt cx="4892163" cy="4892163"/>
            </a:xfrm>
          </p:grpSpPr>
          <p:cxnSp>
            <p:nvCxnSpPr>
              <p:cNvPr id="54" name="Straight Connector 53">
                <a:extLst>
                  <a:ext uri="{FF2B5EF4-FFF2-40B4-BE49-F238E27FC236}">
                    <a16:creationId xmlns:a16="http://schemas.microsoft.com/office/drawing/2014/main" id="{E9FD9FEC-C9C2-46F2-A683-4B32B0D6BEC7}"/>
                  </a:ext>
                </a:extLst>
              </p:cNvPr>
              <p:cNvCxnSpPr>
                <a:cxnSpLocks/>
              </p:cNvCxnSpPr>
              <p:nvPr/>
            </p:nvCxnSpPr>
            <p:spPr>
              <a:xfrm>
                <a:off x="3191278" y="2023940"/>
                <a:ext cx="0" cy="4892163"/>
              </a:xfrm>
              <a:prstGeom prst="line">
                <a:avLst/>
              </a:prstGeom>
              <a:ln>
                <a:solidFill>
                  <a:srgbClr val="CDCDCD"/>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6298264-0ED7-492B-BA16-B9C2EAB6FD1D}"/>
                  </a:ext>
                </a:extLst>
              </p:cNvPr>
              <p:cNvCxnSpPr>
                <a:cxnSpLocks/>
              </p:cNvCxnSpPr>
              <p:nvPr/>
            </p:nvCxnSpPr>
            <p:spPr>
              <a:xfrm rot="3600000">
                <a:off x="3191278" y="2023940"/>
                <a:ext cx="0" cy="4892163"/>
              </a:xfrm>
              <a:prstGeom prst="line">
                <a:avLst/>
              </a:prstGeom>
              <a:ln>
                <a:solidFill>
                  <a:srgbClr val="CDCDCD"/>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B9BA8FE-F5DF-4DB5-905E-BAAB718E2FBD}"/>
                  </a:ext>
                </a:extLst>
              </p:cNvPr>
              <p:cNvCxnSpPr>
                <a:cxnSpLocks/>
              </p:cNvCxnSpPr>
              <p:nvPr/>
            </p:nvCxnSpPr>
            <p:spPr>
              <a:xfrm rot="7200000">
                <a:off x="3191278" y="2023940"/>
                <a:ext cx="0" cy="4892163"/>
              </a:xfrm>
              <a:prstGeom prst="line">
                <a:avLst/>
              </a:prstGeom>
              <a:ln>
                <a:solidFill>
                  <a:srgbClr val="CDCDCD"/>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D60746-12C7-4C58-B03A-1B126C54093D}"/>
                  </a:ext>
                </a:extLst>
              </p:cNvPr>
              <p:cNvCxnSpPr>
                <a:cxnSpLocks/>
              </p:cNvCxnSpPr>
              <p:nvPr/>
            </p:nvCxnSpPr>
            <p:spPr>
              <a:xfrm flipV="1">
                <a:off x="1072909" y="2023940"/>
                <a:ext cx="2118369" cy="1223040"/>
              </a:xfrm>
              <a:prstGeom prst="line">
                <a:avLst/>
              </a:prstGeom>
              <a:ln>
                <a:solidFill>
                  <a:srgbClr val="CDCDCD"/>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8FDB5FD-990F-4B0D-A356-4684E4AC3D9A}"/>
                  </a:ext>
                </a:extLst>
              </p:cNvPr>
              <p:cNvCxnSpPr>
                <a:cxnSpLocks/>
              </p:cNvCxnSpPr>
              <p:nvPr/>
            </p:nvCxnSpPr>
            <p:spPr>
              <a:xfrm>
                <a:off x="3191278" y="2023940"/>
                <a:ext cx="2118369" cy="1223040"/>
              </a:xfrm>
              <a:prstGeom prst="line">
                <a:avLst/>
              </a:prstGeom>
              <a:ln>
                <a:solidFill>
                  <a:srgbClr val="CDCDCD"/>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342FAF7-C47D-4C25-A845-298477806CE1}"/>
                  </a:ext>
                </a:extLst>
              </p:cNvPr>
              <p:cNvCxnSpPr>
                <a:cxnSpLocks/>
              </p:cNvCxnSpPr>
              <p:nvPr/>
            </p:nvCxnSpPr>
            <p:spPr>
              <a:xfrm>
                <a:off x="5309647" y="3246980"/>
                <a:ext cx="0" cy="2446083"/>
              </a:xfrm>
              <a:prstGeom prst="line">
                <a:avLst/>
              </a:prstGeom>
              <a:ln>
                <a:solidFill>
                  <a:srgbClr val="CDCDCD"/>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36B675B-56C8-4F05-BD79-13D4EBDCDDA7}"/>
                  </a:ext>
                </a:extLst>
              </p:cNvPr>
              <p:cNvCxnSpPr/>
              <p:nvPr/>
            </p:nvCxnSpPr>
            <p:spPr>
              <a:xfrm>
                <a:off x="1072909" y="3246980"/>
                <a:ext cx="0" cy="2446083"/>
              </a:xfrm>
              <a:prstGeom prst="line">
                <a:avLst/>
              </a:prstGeom>
              <a:ln>
                <a:solidFill>
                  <a:srgbClr val="CDCDCD"/>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50D6CEF-BEAE-463F-A9B5-7DD0EA11DA21}"/>
                  </a:ext>
                </a:extLst>
              </p:cNvPr>
              <p:cNvCxnSpPr>
                <a:cxnSpLocks/>
              </p:cNvCxnSpPr>
              <p:nvPr/>
            </p:nvCxnSpPr>
            <p:spPr>
              <a:xfrm>
                <a:off x="1072909" y="5693063"/>
                <a:ext cx="2118369" cy="1223040"/>
              </a:xfrm>
              <a:prstGeom prst="line">
                <a:avLst/>
              </a:prstGeom>
              <a:ln>
                <a:solidFill>
                  <a:srgbClr val="CDCDCD"/>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C03CE13-C40B-4D4D-947D-CDFAA76361BA}"/>
                  </a:ext>
                </a:extLst>
              </p:cNvPr>
              <p:cNvCxnSpPr>
                <a:cxnSpLocks/>
              </p:cNvCxnSpPr>
              <p:nvPr/>
            </p:nvCxnSpPr>
            <p:spPr>
              <a:xfrm flipV="1">
                <a:off x="3191278" y="5693063"/>
                <a:ext cx="2118369" cy="1223040"/>
              </a:xfrm>
              <a:prstGeom prst="line">
                <a:avLst/>
              </a:prstGeom>
              <a:ln>
                <a:solidFill>
                  <a:srgbClr val="CDCDCD"/>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6" name="Picture 2" descr="GcpLogo">
              <a:extLst>
                <a:ext uri="{FF2B5EF4-FFF2-40B4-BE49-F238E27FC236}">
                  <a16:creationId xmlns:a16="http://schemas.microsoft.com/office/drawing/2014/main" id="{A618254A-14BB-479E-9E16-65555814B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4749" y="6301552"/>
              <a:ext cx="544617" cy="54461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lose up of a sign&#10;&#10;Description generated with high confidence">
              <a:extLst>
                <a:ext uri="{FF2B5EF4-FFF2-40B4-BE49-F238E27FC236}">
                  <a16:creationId xmlns:a16="http://schemas.microsoft.com/office/drawing/2014/main" id="{67705F34-FB98-4D27-B906-B7EA19FB6A7F}"/>
                </a:ext>
              </a:extLst>
            </p:cNvPr>
            <p:cNvPicPr>
              <a:picLocks noChangeAspect="1"/>
            </p:cNvPicPr>
            <p:nvPr/>
          </p:nvPicPr>
          <p:blipFill>
            <a:blip r:embed="rId3"/>
            <a:stretch>
              <a:fillRect/>
            </a:stretch>
          </p:blipFill>
          <p:spPr>
            <a:xfrm>
              <a:off x="11264656" y="5142745"/>
              <a:ext cx="544765" cy="544765"/>
            </a:xfrm>
            <a:prstGeom prst="rect">
              <a:avLst/>
            </a:prstGeom>
            <a:solidFill>
              <a:schemeClr val="bg1"/>
            </a:solidFill>
          </p:spPr>
        </p:pic>
        <p:pic>
          <p:nvPicPr>
            <p:cNvPr id="18" name="Picture 6" descr="Image result for windows logo">
              <a:extLst>
                <a:ext uri="{FF2B5EF4-FFF2-40B4-BE49-F238E27FC236}">
                  <a16:creationId xmlns:a16="http://schemas.microsoft.com/office/drawing/2014/main" id="{78ECF552-A5C7-4208-AAB7-AA9CFF89F80D}"/>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72530" y="2787078"/>
              <a:ext cx="486693" cy="486693"/>
            </a:xfrm>
            <a:prstGeom prst="rect">
              <a:avLst/>
            </a:prstGeom>
            <a:solidFill>
              <a:schemeClr val="bg1"/>
            </a:solidFill>
            <a:extLst/>
          </p:spPr>
        </p:pic>
        <p:pic>
          <p:nvPicPr>
            <p:cNvPr id="19" name="Picture 8" descr="Linux Tux Logo Vector">
              <a:extLst>
                <a:ext uri="{FF2B5EF4-FFF2-40B4-BE49-F238E27FC236}">
                  <a16:creationId xmlns:a16="http://schemas.microsoft.com/office/drawing/2014/main" id="{41A60E3A-3D0A-43E2-9F10-E3FCE07D23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3629" y="2636982"/>
              <a:ext cx="504829" cy="5939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Image result for docker logo">
              <a:extLst>
                <a:ext uri="{FF2B5EF4-FFF2-40B4-BE49-F238E27FC236}">
                  <a16:creationId xmlns:a16="http://schemas.microsoft.com/office/drawing/2014/main" id="{6215B65C-0AE6-4D0E-B6D2-9A0C6B38DD22}"/>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1263" y="4885337"/>
              <a:ext cx="751844" cy="7518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kubernetes logo">
              <a:extLst>
                <a:ext uri="{FF2B5EF4-FFF2-40B4-BE49-F238E27FC236}">
                  <a16:creationId xmlns:a16="http://schemas.microsoft.com/office/drawing/2014/main" id="{548405C6-37B4-497B-924E-E39876236B92}"/>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9151231" y="1498584"/>
              <a:ext cx="472013" cy="472013"/>
            </a:xfrm>
            <a:prstGeom prst="rect">
              <a:avLst/>
            </a:prstGeom>
            <a:solidFill>
              <a:schemeClr val="bg1"/>
            </a:solidFill>
            <a:extLst/>
          </p:spPr>
        </p:pic>
        <p:pic>
          <p:nvPicPr>
            <p:cNvPr id="27" name="Picture 26" descr="A picture containing cake, table, indoor, sitting&#10;&#10;Description generated with high confidence">
              <a:extLst>
                <a:ext uri="{FF2B5EF4-FFF2-40B4-BE49-F238E27FC236}">
                  <a16:creationId xmlns:a16="http://schemas.microsoft.com/office/drawing/2014/main" id="{0000382C-06C6-48FB-AFB9-D17582D9B5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48646" y="3403454"/>
              <a:ext cx="1667108" cy="1667108"/>
            </a:xfrm>
            <a:prstGeom prst="rect">
              <a:avLst/>
            </a:prstGeom>
          </p:spPr>
        </p:pic>
        <p:pic>
          <p:nvPicPr>
            <p:cNvPr id="29" name="Picture 28">
              <a:extLst>
                <a:ext uri="{FF2B5EF4-FFF2-40B4-BE49-F238E27FC236}">
                  <a16:creationId xmlns:a16="http://schemas.microsoft.com/office/drawing/2014/main" id="{3CA68848-6DB5-4966-B180-18CBBA2E07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59101" y="3977562"/>
              <a:ext cx="913581" cy="559649"/>
            </a:xfrm>
            <a:prstGeom prst="rect">
              <a:avLst/>
            </a:prstGeom>
          </p:spPr>
        </p:pic>
        <p:pic>
          <p:nvPicPr>
            <p:cNvPr id="30" name="Graphic 29">
              <a:extLst>
                <a:ext uri="{FF2B5EF4-FFF2-40B4-BE49-F238E27FC236}">
                  <a16:creationId xmlns:a16="http://schemas.microsoft.com/office/drawing/2014/main" id="{A7471FE8-F627-44E4-A0CC-00EE3EF29C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15043" y="5398447"/>
              <a:ext cx="609600" cy="609600"/>
            </a:xfrm>
            <a:prstGeom prst="rect">
              <a:avLst/>
            </a:prstGeom>
          </p:spPr>
        </p:pic>
        <p:pic>
          <p:nvPicPr>
            <p:cNvPr id="32" name="Picture 31">
              <a:extLst>
                <a:ext uri="{FF2B5EF4-FFF2-40B4-BE49-F238E27FC236}">
                  <a16:creationId xmlns:a16="http://schemas.microsoft.com/office/drawing/2014/main" id="{E9546BB0-35CE-4A92-B18A-3704FB98C1B2}"/>
                </a:ext>
              </a:extLst>
            </p:cNvPr>
            <p:cNvPicPr>
              <a:picLocks noChangeAspect="1"/>
            </p:cNvPicPr>
            <p:nvPr/>
          </p:nvPicPr>
          <p:blipFill>
            <a:blip r:embed="rId12">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012281" y="2248936"/>
              <a:ext cx="1334503" cy="667252"/>
            </a:xfrm>
            <a:prstGeom prst="rect">
              <a:avLst/>
            </a:prstGeom>
            <a:noFill/>
          </p:spPr>
        </p:pic>
        <p:pic>
          <p:nvPicPr>
            <p:cNvPr id="34" name="Picture 33">
              <a:extLst>
                <a:ext uri="{FF2B5EF4-FFF2-40B4-BE49-F238E27FC236}">
                  <a16:creationId xmlns:a16="http://schemas.microsoft.com/office/drawing/2014/main" id="{BD4BA173-8BCD-41EF-B50A-BDF061519A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92185" y="2434124"/>
              <a:ext cx="1515644" cy="757822"/>
            </a:xfrm>
            <a:prstGeom prst="rect">
              <a:avLst/>
            </a:prstGeom>
          </p:spPr>
        </p:pic>
        <p:pic>
          <p:nvPicPr>
            <p:cNvPr id="35" name="Graphic 34">
              <a:extLst>
                <a:ext uri="{FF2B5EF4-FFF2-40B4-BE49-F238E27FC236}">
                  <a16:creationId xmlns:a16="http://schemas.microsoft.com/office/drawing/2014/main" id="{79A878D3-F85B-44A5-9089-AEED8D59C5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39071" y="4007206"/>
              <a:ext cx="813269" cy="439234"/>
            </a:xfrm>
            <a:prstGeom prst="rect">
              <a:avLst/>
            </a:prstGeom>
          </p:spPr>
        </p:pic>
        <p:pic>
          <p:nvPicPr>
            <p:cNvPr id="36" name="Picture 35">
              <a:extLst>
                <a:ext uri="{FF2B5EF4-FFF2-40B4-BE49-F238E27FC236}">
                  <a16:creationId xmlns:a16="http://schemas.microsoft.com/office/drawing/2014/main" id="{0E383D1F-5D39-47E3-AF67-C56B57A577C2}"/>
                </a:ext>
              </a:extLst>
            </p:cNvPr>
            <p:cNvPicPr>
              <a:picLocks noChangeAspect="1"/>
            </p:cNvPicPr>
            <p:nvPr/>
          </p:nvPicPr>
          <p:blipFill>
            <a:blip r:embed="rId16"/>
            <a:stretch>
              <a:fillRect/>
            </a:stretch>
          </p:blipFill>
          <p:spPr>
            <a:xfrm>
              <a:off x="10031490" y="5527526"/>
              <a:ext cx="399013" cy="399414"/>
            </a:xfrm>
            <a:prstGeom prst="rect">
              <a:avLst/>
            </a:prstGeom>
          </p:spPr>
        </p:pic>
      </p:grpSp>
    </p:spTree>
    <p:extLst>
      <p:ext uri="{BB962C8B-B14F-4D97-AF65-F5344CB8AC3E}">
        <p14:creationId xmlns:p14="http://schemas.microsoft.com/office/powerpoint/2010/main" val="517529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D6A88F77-A07A-4B3B-9A5E-7F319807B900}"/>
              </a:ext>
            </a:extLst>
          </p:cNvPr>
          <p:cNvGraphicFramePr>
            <a:graphicFrameLocks noGrp="1"/>
          </p:cNvGraphicFramePr>
          <p:nvPr>
            <p:extLst/>
          </p:nvPr>
        </p:nvGraphicFramePr>
        <p:xfrm>
          <a:off x="470190" y="2499493"/>
          <a:ext cx="10959053" cy="4148374"/>
        </p:xfrm>
        <a:graphic>
          <a:graphicData uri="http://schemas.openxmlformats.org/drawingml/2006/table">
            <a:tbl>
              <a:tblPr>
                <a:tableStyleId>{2D5ABB26-0587-4C30-8999-92F81FD0307C}</a:tableStyleId>
              </a:tblPr>
              <a:tblGrid>
                <a:gridCol w="1565579">
                  <a:extLst>
                    <a:ext uri="{9D8B030D-6E8A-4147-A177-3AD203B41FA5}">
                      <a16:colId xmlns:a16="http://schemas.microsoft.com/office/drawing/2014/main" val="2382249287"/>
                    </a:ext>
                  </a:extLst>
                </a:gridCol>
                <a:gridCol w="1565579">
                  <a:extLst>
                    <a:ext uri="{9D8B030D-6E8A-4147-A177-3AD203B41FA5}">
                      <a16:colId xmlns:a16="http://schemas.microsoft.com/office/drawing/2014/main" val="4024365923"/>
                    </a:ext>
                  </a:extLst>
                </a:gridCol>
                <a:gridCol w="1565579">
                  <a:extLst>
                    <a:ext uri="{9D8B030D-6E8A-4147-A177-3AD203B41FA5}">
                      <a16:colId xmlns:a16="http://schemas.microsoft.com/office/drawing/2014/main" val="1585180090"/>
                    </a:ext>
                  </a:extLst>
                </a:gridCol>
                <a:gridCol w="1565579">
                  <a:extLst>
                    <a:ext uri="{9D8B030D-6E8A-4147-A177-3AD203B41FA5}">
                      <a16:colId xmlns:a16="http://schemas.microsoft.com/office/drawing/2014/main" val="1295742139"/>
                    </a:ext>
                  </a:extLst>
                </a:gridCol>
                <a:gridCol w="1565579">
                  <a:extLst>
                    <a:ext uri="{9D8B030D-6E8A-4147-A177-3AD203B41FA5}">
                      <a16:colId xmlns:a16="http://schemas.microsoft.com/office/drawing/2014/main" val="3968634982"/>
                    </a:ext>
                  </a:extLst>
                </a:gridCol>
                <a:gridCol w="1565579">
                  <a:extLst>
                    <a:ext uri="{9D8B030D-6E8A-4147-A177-3AD203B41FA5}">
                      <a16:colId xmlns:a16="http://schemas.microsoft.com/office/drawing/2014/main" val="3476268802"/>
                    </a:ext>
                  </a:extLst>
                </a:gridCol>
                <a:gridCol w="1565579">
                  <a:extLst>
                    <a:ext uri="{9D8B030D-6E8A-4147-A177-3AD203B41FA5}">
                      <a16:colId xmlns:a16="http://schemas.microsoft.com/office/drawing/2014/main" val="3195700126"/>
                    </a:ext>
                  </a:extLst>
                </a:gridCol>
              </a:tblGrid>
              <a:tr h="4148374">
                <a:tc>
                  <a: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Sticky notes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Excel</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Jira</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Trello</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Etc.</a:t>
                      </a:r>
                    </a:p>
                  </a:txBody>
                  <a:tcPr marL="91427" marR="91427" marT="45713" marB="4571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(Add logos?)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GitHub Enterprise</a:t>
                      </a: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GitHub</a:t>
                      </a: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Subversion</a:t>
                      </a: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err="1">
                          <a:gradFill>
                            <a:gsLst>
                              <a:gs pos="2917">
                                <a:schemeClr val="tx1"/>
                              </a:gs>
                              <a:gs pos="30000">
                                <a:schemeClr val="tx1"/>
                              </a:gs>
                            </a:gsLst>
                            <a:lin ang="5400000" scaled="0"/>
                          </a:gradFill>
                        </a:rPr>
                        <a:t>BitBucket</a:t>
                      </a: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Etc.</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Azure Container Registry</a:t>
                      </a:r>
                    </a:p>
                    <a:p>
                      <a:pPr>
                        <a:lnSpc>
                          <a:spcPct val="90000"/>
                        </a:lnSpc>
                        <a:spcAft>
                          <a:spcPts val="600"/>
                        </a:spcAft>
                      </a:pPr>
                      <a:r>
                        <a:rPr lang="en-US" sz="1400" b="1">
                          <a:gradFill>
                            <a:gsLst>
                              <a:gs pos="2917">
                                <a:schemeClr val="tx1"/>
                              </a:gs>
                              <a:gs pos="30000">
                                <a:schemeClr val="tx1"/>
                              </a:gs>
                            </a:gsLst>
                            <a:lin ang="5400000" scaled="0"/>
                          </a:gradFill>
                        </a:rPr>
                        <a:t>Artifactory</a:t>
                      </a:r>
                    </a:p>
                    <a:p>
                      <a:pPr>
                        <a:lnSpc>
                          <a:spcPct val="90000"/>
                        </a:lnSpc>
                        <a:spcAft>
                          <a:spcPts val="600"/>
                        </a:spcAft>
                      </a:pPr>
                      <a:r>
                        <a:rPr lang="en-US" sz="1400" b="1" err="1">
                          <a:gradFill>
                            <a:gsLst>
                              <a:gs pos="2917">
                                <a:schemeClr val="tx1"/>
                              </a:gs>
                              <a:gs pos="30000">
                                <a:schemeClr val="tx1"/>
                              </a:gs>
                            </a:gsLst>
                            <a:lin ang="5400000" scaled="0"/>
                          </a:gradFill>
                        </a:rPr>
                        <a:t>MyGet</a:t>
                      </a: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Nexus</a:t>
                      </a:r>
                    </a:p>
                    <a:p>
                      <a:pPr>
                        <a:lnSpc>
                          <a:spcPct val="90000"/>
                        </a:lnSpc>
                        <a:spcAft>
                          <a:spcPts val="600"/>
                        </a:spcAft>
                      </a:pPr>
                      <a:r>
                        <a:rPr lang="en-US" sz="1400" b="1">
                          <a:gradFill>
                            <a:gsLst>
                              <a:gs pos="2917">
                                <a:schemeClr val="tx1"/>
                              </a:gs>
                              <a:gs pos="30000">
                                <a:schemeClr val="tx1"/>
                              </a:gs>
                            </a:gsLst>
                            <a:lin ang="5400000" scaled="0"/>
                          </a:gradFill>
                        </a:rPr>
                        <a:t>NuGet</a:t>
                      </a:r>
                    </a:p>
                    <a:p>
                      <a:pPr>
                        <a:lnSpc>
                          <a:spcPct val="90000"/>
                        </a:lnSpc>
                        <a:spcAft>
                          <a:spcPts val="600"/>
                        </a:spcAft>
                      </a:pPr>
                      <a:r>
                        <a:rPr lang="en-US" sz="1400" b="1">
                          <a:gradFill>
                            <a:gsLst>
                              <a:gs pos="2917">
                                <a:schemeClr val="tx1"/>
                              </a:gs>
                              <a:gs pos="30000">
                                <a:schemeClr val="tx1"/>
                              </a:gs>
                            </a:gsLst>
                            <a:lin ang="5400000" scaled="0"/>
                          </a:gradFill>
                        </a:rPr>
                        <a:t>Maven</a:t>
                      </a:r>
                    </a:p>
                    <a:p>
                      <a:pPr>
                        <a:lnSpc>
                          <a:spcPct val="90000"/>
                        </a:lnSpc>
                        <a:spcAft>
                          <a:spcPts val="600"/>
                        </a:spcAft>
                      </a:pPr>
                      <a:r>
                        <a:rPr lang="en-US" sz="1400" b="1">
                          <a:gradFill>
                            <a:gsLst>
                              <a:gs pos="2917">
                                <a:schemeClr val="tx1"/>
                              </a:gs>
                              <a:gs pos="30000">
                                <a:schemeClr val="tx1"/>
                              </a:gs>
                            </a:gsLst>
                            <a:lin ang="5400000" scaled="0"/>
                          </a:gradFill>
                        </a:rPr>
                        <a:t>NPM</a:t>
                      </a: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Etc.</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ARM Templates</a:t>
                      </a:r>
                    </a:p>
                    <a:p>
                      <a:pPr>
                        <a:lnSpc>
                          <a:spcPct val="90000"/>
                        </a:lnSpc>
                        <a:spcAft>
                          <a:spcPts val="600"/>
                        </a:spcAft>
                      </a:pPr>
                      <a:r>
                        <a:rPr lang="en-US" sz="1400" b="1">
                          <a:gradFill>
                            <a:gsLst>
                              <a:gs pos="2917">
                                <a:schemeClr val="tx1"/>
                              </a:gs>
                              <a:gs pos="30000">
                                <a:schemeClr val="tx1"/>
                              </a:gs>
                            </a:gsLst>
                            <a:lin ang="5400000" scaled="0"/>
                          </a:gradFill>
                        </a:rPr>
                        <a:t>PowerShell DSC</a:t>
                      </a: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Terraform</a:t>
                      </a:r>
                    </a:p>
                    <a:p>
                      <a:pPr>
                        <a:lnSpc>
                          <a:spcPct val="90000"/>
                        </a:lnSpc>
                        <a:spcAft>
                          <a:spcPts val="600"/>
                        </a:spcAft>
                      </a:pPr>
                      <a:r>
                        <a:rPr lang="en-US" sz="1400" b="1">
                          <a:gradFill>
                            <a:gsLst>
                              <a:gs pos="2917">
                                <a:schemeClr val="tx1"/>
                              </a:gs>
                              <a:gs pos="30000">
                                <a:schemeClr val="tx1"/>
                              </a:gs>
                            </a:gsLst>
                            <a:lin ang="5400000" scaled="0"/>
                          </a:gradFill>
                        </a:rPr>
                        <a:t>Chef</a:t>
                      </a:r>
                    </a:p>
                    <a:p>
                      <a:pPr>
                        <a:lnSpc>
                          <a:spcPct val="90000"/>
                        </a:lnSpc>
                        <a:spcAft>
                          <a:spcPts val="600"/>
                        </a:spcAft>
                      </a:pPr>
                      <a:r>
                        <a:rPr lang="en-US" sz="1400" b="1">
                          <a:gradFill>
                            <a:gsLst>
                              <a:gs pos="2917">
                                <a:schemeClr val="tx1"/>
                              </a:gs>
                              <a:gs pos="30000">
                                <a:schemeClr val="tx1"/>
                              </a:gs>
                            </a:gsLst>
                            <a:lin ang="5400000" scaled="0"/>
                          </a:gradFill>
                        </a:rPr>
                        <a:t>Ansible</a:t>
                      </a:r>
                    </a:p>
                    <a:p>
                      <a:pPr>
                        <a:lnSpc>
                          <a:spcPct val="90000"/>
                        </a:lnSpc>
                        <a:spcAft>
                          <a:spcPts val="600"/>
                        </a:spcAft>
                      </a:pPr>
                      <a:r>
                        <a:rPr lang="en-US" sz="1400" b="1">
                          <a:gradFill>
                            <a:gsLst>
                              <a:gs pos="2917">
                                <a:schemeClr val="tx1"/>
                              </a:gs>
                              <a:gs pos="30000">
                                <a:schemeClr val="tx1"/>
                              </a:gs>
                            </a:gsLst>
                            <a:lin ang="5400000" scaled="0"/>
                          </a:gradFill>
                        </a:rPr>
                        <a:t>Puppet</a:t>
                      </a:r>
                    </a:p>
                    <a:p>
                      <a:pPr>
                        <a:lnSpc>
                          <a:spcPct val="90000"/>
                        </a:lnSpc>
                        <a:spcAft>
                          <a:spcPts val="600"/>
                        </a:spcAft>
                      </a:pPr>
                      <a:r>
                        <a:rPr lang="en-US" sz="1400" b="1">
                          <a:gradFill>
                            <a:gsLst>
                              <a:gs pos="2917">
                                <a:schemeClr val="tx1"/>
                              </a:gs>
                              <a:gs pos="30000">
                                <a:schemeClr val="tx1"/>
                              </a:gs>
                            </a:gsLst>
                            <a:lin ang="5400000" scaled="0"/>
                          </a:gradFill>
                        </a:rPr>
                        <a:t>Salt</a:t>
                      </a: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Etc.</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Jenkins</a:t>
                      </a: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err="1">
                          <a:gradFill>
                            <a:gsLst>
                              <a:gs pos="2917">
                                <a:schemeClr val="tx1"/>
                              </a:gs>
                              <a:gs pos="30000">
                                <a:schemeClr val="tx1"/>
                              </a:gs>
                            </a:gsLst>
                            <a:lin ang="5400000" scaled="0"/>
                          </a:gradFill>
                        </a:rPr>
                        <a:t>CircleCI</a:t>
                      </a:r>
                      <a:endParaRPr lang="en-US" sz="1400" b="1">
                        <a:gradFill>
                          <a:gsLst>
                            <a:gs pos="2917">
                              <a:schemeClr val="tx1"/>
                            </a:gs>
                            <a:gs pos="30000">
                              <a:schemeClr val="tx1"/>
                            </a:gs>
                          </a:gsLst>
                          <a:lin ang="5400000" scaled="0"/>
                        </a:gradFill>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Octopus Deploy</a:t>
                      </a: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Travis</a:t>
                      </a: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Etc.</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Cloud Load Test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MSTest</a:t>
                      </a: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 Focus ALM (HP ALM)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Selenium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JUnit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xUnit</a:t>
                      </a: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NUnit</a:t>
                      </a: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Etc.</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tc>
                  <a: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Azure resources</a:t>
                      </a:r>
                    </a:p>
                    <a:p>
                      <a:pPr>
                        <a:lnSpc>
                          <a:spcPct val="90000"/>
                        </a:lnSpc>
                        <a:spcAft>
                          <a:spcPts val="600"/>
                        </a:spcAft>
                      </a:pPr>
                      <a:r>
                        <a:rPr lang="en-US" sz="1400" b="1">
                          <a:gradFill>
                            <a:gsLst>
                              <a:gs pos="2917">
                                <a:schemeClr val="tx1"/>
                              </a:gs>
                              <a:gs pos="30000">
                                <a:schemeClr val="tx1"/>
                              </a:gs>
                            </a:gsLst>
                            <a:lin ang="5400000" scaled="0"/>
                          </a:gradFill>
                        </a:rPr>
                        <a:t>Application Insights</a:t>
                      </a:r>
                    </a:p>
                    <a:p>
                      <a:pPr>
                        <a:lnSpc>
                          <a:spcPct val="90000"/>
                        </a:lnSpc>
                        <a:spcAft>
                          <a:spcPts val="600"/>
                        </a:spcAft>
                      </a:pPr>
                      <a:r>
                        <a:rPr lang="en-US" sz="1400" b="1">
                          <a:gradFill>
                            <a:gsLst>
                              <a:gs pos="2917">
                                <a:schemeClr val="tx1"/>
                              </a:gs>
                              <a:gs pos="30000">
                                <a:schemeClr val="tx1"/>
                              </a:gs>
                            </a:gsLst>
                            <a:lin ang="5400000" scaled="0"/>
                          </a:gradFill>
                        </a:rPr>
                        <a:t>Azure monitoring</a:t>
                      </a:r>
                    </a:p>
                    <a:p>
                      <a:pPr>
                        <a:lnSpc>
                          <a:spcPct val="90000"/>
                        </a:lnSpc>
                        <a:spcAft>
                          <a:spcPts val="600"/>
                        </a:spcAft>
                      </a:pPr>
                      <a:endParaRPr lang="en-US" sz="1400" b="1">
                        <a:gradFill>
                          <a:gsLst>
                            <a:gs pos="2917">
                              <a:schemeClr val="tx1"/>
                            </a:gs>
                            <a:gs pos="30000">
                              <a:schemeClr val="tx1"/>
                            </a:gs>
                          </a:gsLst>
                          <a:lin ang="5400000" scaled="0"/>
                        </a:gradFill>
                      </a:endParaRPr>
                    </a:p>
                    <a:p>
                      <a:pPr>
                        <a:lnSpc>
                          <a:spcPct val="90000"/>
                        </a:lnSpc>
                        <a:spcAft>
                          <a:spcPts val="600"/>
                        </a:spcAft>
                      </a:pPr>
                      <a:r>
                        <a:rPr lang="en-US" sz="1400" b="1">
                          <a:gradFill>
                            <a:gsLst>
                              <a:gs pos="2917">
                                <a:schemeClr val="tx1"/>
                              </a:gs>
                              <a:gs pos="30000">
                                <a:schemeClr val="tx1"/>
                              </a:gs>
                            </a:gsLst>
                            <a:lin ang="5400000" scaled="0"/>
                          </a:gradFill>
                        </a:rPr>
                        <a:t>VMWare</a:t>
                      </a:r>
                    </a:p>
                    <a:p>
                      <a:pPr>
                        <a:lnSpc>
                          <a:spcPct val="90000"/>
                        </a:lnSpc>
                        <a:spcAft>
                          <a:spcPts val="600"/>
                        </a:spcAft>
                      </a:pPr>
                      <a:r>
                        <a:rPr lang="en-US" sz="1400" b="1">
                          <a:gradFill>
                            <a:gsLst>
                              <a:gs pos="2917">
                                <a:schemeClr val="tx1"/>
                              </a:gs>
                              <a:gs pos="30000">
                                <a:schemeClr val="tx1"/>
                              </a:gs>
                            </a:gsLst>
                            <a:lin ang="5400000" scaled="0"/>
                          </a:gradFill>
                        </a:rPr>
                        <a:t>AWS</a:t>
                      </a:r>
                    </a:p>
                    <a:p>
                      <a:pPr>
                        <a:lnSpc>
                          <a:spcPct val="90000"/>
                        </a:lnSpc>
                        <a:spcAft>
                          <a:spcPts val="600"/>
                        </a:spcAft>
                      </a:pPr>
                      <a:r>
                        <a:rPr lang="en-US" sz="1400" b="1">
                          <a:gradFill>
                            <a:gsLst>
                              <a:gs pos="2917">
                                <a:schemeClr val="tx1"/>
                              </a:gs>
                              <a:gs pos="30000">
                                <a:schemeClr val="tx1"/>
                              </a:gs>
                            </a:gsLst>
                            <a:lin ang="5400000" scaled="0"/>
                          </a:gradFill>
                        </a:rPr>
                        <a:t>GCP</a:t>
                      </a:r>
                    </a:p>
                    <a:p>
                      <a:pPr>
                        <a:lnSpc>
                          <a:spcPct val="90000"/>
                        </a:lnSpc>
                        <a:spcAft>
                          <a:spcPts val="600"/>
                        </a:spcAft>
                      </a:pPr>
                      <a:r>
                        <a:rPr lang="en-US" sz="1400" b="1">
                          <a:gradFill>
                            <a:gsLst>
                              <a:gs pos="2917">
                                <a:schemeClr val="tx1"/>
                              </a:gs>
                              <a:gs pos="30000">
                                <a:schemeClr val="tx1"/>
                              </a:gs>
                            </a:gsLst>
                            <a:lin ang="5400000" scaled="0"/>
                          </a:gradFill>
                        </a:rPr>
                        <a:t>Splunk</a:t>
                      </a:r>
                    </a:p>
                    <a:p>
                      <a:pPr>
                        <a:lnSpc>
                          <a:spcPct val="90000"/>
                        </a:lnSpc>
                        <a:spcAft>
                          <a:spcPts val="600"/>
                        </a:spcAft>
                      </a:pPr>
                      <a:r>
                        <a:rPr lang="en-US" sz="1400" b="1">
                          <a:gradFill>
                            <a:gsLst>
                              <a:gs pos="2917">
                                <a:schemeClr val="tx1"/>
                              </a:gs>
                              <a:gs pos="30000">
                                <a:schemeClr val="tx1"/>
                              </a:gs>
                            </a:gsLst>
                            <a:lin ang="5400000" scaled="0"/>
                          </a:gradFill>
                        </a:rPr>
                        <a:t>New Relic</a:t>
                      </a:r>
                    </a:p>
                    <a:p>
                      <a:pPr>
                        <a:lnSpc>
                          <a:spcPct val="90000"/>
                        </a:lnSpc>
                        <a:spcAft>
                          <a:spcPts val="600"/>
                        </a:spcAft>
                      </a:pPr>
                      <a:r>
                        <a:rPr lang="en-US" sz="1400" b="1">
                          <a:gradFill>
                            <a:gsLst>
                              <a:gs pos="2917">
                                <a:schemeClr val="tx1"/>
                              </a:gs>
                              <a:gs pos="30000">
                                <a:schemeClr val="tx1"/>
                              </a:gs>
                            </a:gsLst>
                            <a:lin ang="5400000" scaled="0"/>
                          </a:gradFill>
                        </a:rPr>
                        <a:t>Etc.</a:t>
                      </a:r>
                    </a:p>
                  </a:txBody>
                  <a:tcPr marL="91427" marR="91427" marT="45713" marB="4571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alpha val="80000"/>
                      </a:srgbClr>
                    </a:solidFill>
                  </a:tcPr>
                </a:tc>
                <a:extLst>
                  <a:ext uri="{0D108BD9-81ED-4DB2-BD59-A6C34878D82A}">
                    <a16:rowId xmlns:a16="http://schemas.microsoft.com/office/drawing/2014/main" val="1372356333"/>
                  </a:ext>
                </a:extLst>
              </a:tr>
            </a:tbl>
          </a:graphicData>
        </a:graphic>
      </p:graphicFrame>
      <p:sp>
        <p:nvSpPr>
          <p:cNvPr id="2" name="Title 1">
            <a:extLst>
              <a:ext uri="{FF2B5EF4-FFF2-40B4-BE49-F238E27FC236}">
                <a16:creationId xmlns:a16="http://schemas.microsoft.com/office/drawing/2014/main" id="{0C431487-6E9B-484A-8449-3664105F1927}"/>
              </a:ext>
            </a:extLst>
          </p:cNvPr>
          <p:cNvSpPr>
            <a:spLocks noGrp="1"/>
          </p:cNvSpPr>
          <p:nvPr>
            <p:ph type="title"/>
          </p:nvPr>
        </p:nvSpPr>
        <p:spPr/>
        <p:txBody>
          <a:bodyPr>
            <a:normAutofit/>
          </a:bodyPr>
          <a:lstStyle/>
          <a:p>
            <a:r>
              <a:rPr lang="en-US"/>
              <a:t>DevOps your way</a:t>
            </a:r>
          </a:p>
        </p:txBody>
      </p:sp>
      <p:graphicFrame>
        <p:nvGraphicFramePr>
          <p:cNvPr id="7" name="Picture Placeholder 6">
            <a:extLst>
              <a:ext uri="{FF2B5EF4-FFF2-40B4-BE49-F238E27FC236}">
                <a16:creationId xmlns:a16="http://schemas.microsoft.com/office/drawing/2014/main" id="{E8F764D2-7F9C-49C7-89C9-6EC4407532BC}"/>
              </a:ext>
            </a:extLst>
          </p:cNvPr>
          <p:cNvGraphicFramePr>
            <a:graphicFrameLocks noGrp="1"/>
          </p:cNvGraphicFramePr>
          <p:nvPr>
            <p:ph type="pic" sz="quarter" idx="4294967295"/>
            <p:extLst/>
          </p:nvPr>
        </p:nvGraphicFramePr>
        <p:xfrm>
          <a:off x="452935" y="1962974"/>
          <a:ext cx="10971866" cy="1072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72A9B123-9A10-4F6B-924F-5B8438360AEE}"/>
              </a:ext>
            </a:extLst>
          </p:cNvPr>
          <p:cNvGrpSpPr/>
          <p:nvPr/>
        </p:nvGrpSpPr>
        <p:grpSpPr>
          <a:xfrm>
            <a:off x="265427" y="1141749"/>
            <a:ext cx="1602073" cy="845609"/>
            <a:chOff x="264600" y="1141423"/>
            <a:chExt cx="1602300" cy="845729"/>
          </a:xfrm>
        </p:grpSpPr>
        <p:sp>
          <p:nvSpPr>
            <p:cNvPr id="11" name="Rectangle 10">
              <a:extLst>
                <a:ext uri="{FF2B5EF4-FFF2-40B4-BE49-F238E27FC236}">
                  <a16:creationId xmlns:a16="http://schemas.microsoft.com/office/drawing/2014/main" id="{051D441A-1A9B-445F-957B-038261C15C48}"/>
                </a:ext>
              </a:extLst>
            </p:cNvPr>
            <p:cNvSpPr/>
            <p:nvPr/>
          </p:nvSpPr>
          <p:spPr bwMode="auto">
            <a:xfrm>
              <a:off x="264600"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Azure Boards</a:t>
              </a:r>
            </a:p>
          </p:txBody>
        </p:sp>
        <p:pic>
          <p:nvPicPr>
            <p:cNvPr id="12" name="Picture 11" descr="Azure Boards">
              <a:extLst>
                <a:ext uri="{FF2B5EF4-FFF2-40B4-BE49-F238E27FC236}">
                  <a16:creationId xmlns:a16="http://schemas.microsoft.com/office/drawing/2014/main" id="{3B892708-F780-472A-BF6A-0AB0FEF90C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674" y="1141423"/>
              <a:ext cx="457264" cy="457264"/>
            </a:xfrm>
            <a:prstGeom prst="rect">
              <a:avLst/>
            </a:prstGeom>
            <a:ln>
              <a:noFill/>
            </a:ln>
          </p:spPr>
        </p:pic>
      </p:grpSp>
      <p:grpSp>
        <p:nvGrpSpPr>
          <p:cNvPr id="4" name="Group 3">
            <a:extLst>
              <a:ext uri="{FF2B5EF4-FFF2-40B4-BE49-F238E27FC236}">
                <a16:creationId xmlns:a16="http://schemas.microsoft.com/office/drawing/2014/main" id="{F73FBA88-3C48-4978-8C0F-6FF838BB538F}"/>
              </a:ext>
            </a:extLst>
          </p:cNvPr>
          <p:cNvGrpSpPr/>
          <p:nvPr/>
        </p:nvGrpSpPr>
        <p:grpSpPr>
          <a:xfrm>
            <a:off x="1870613" y="1141749"/>
            <a:ext cx="1602073" cy="845609"/>
            <a:chOff x="1876282" y="1141423"/>
            <a:chExt cx="1602300" cy="845729"/>
          </a:xfrm>
        </p:grpSpPr>
        <p:pic>
          <p:nvPicPr>
            <p:cNvPr id="10" name="Picture 9" descr="A close up of a sign&#10;&#10;Description generated with high confidence">
              <a:extLst>
                <a:ext uri="{FF2B5EF4-FFF2-40B4-BE49-F238E27FC236}">
                  <a16:creationId xmlns:a16="http://schemas.microsoft.com/office/drawing/2014/main" id="{0E3EBDE5-523E-40A8-95B5-8AFAD73F01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7321" y="1141423"/>
              <a:ext cx="457264" cy="457264"/>
            </a:xfrm>
            <a:prstGeom prst="rect">
              <a:avLst/>
            </a:prstGeom>
            <a:ln>
              <a:noFill/>
            </a:ln>
          </p:spPr>
        </p:pic>
        <p:sp>
          <p:nvSpPr>
            <p:cNvPr id="13" name="Rectangle 12">
              <a:extLst>
                <a:ext uri="{FF2B5EF4-FFF2-40B4-BE49-F238E27FC236}">
                  <a16:creationId xmlns:a16="http://schemas.microsoft.com/office/drawing/2014/main" id="{2BDD3D1F-D22B-4DA5-85CA-AF0161DBC297}"/>
                </a:ext>
              </a:extLst>
            </p:cNvPr>
            <p:cNvSpPr/>
            <p:nvPr/>
          </p:nvSpPr>
          <p:spPr bwMode="auto">
            <a:xfrm>
              <a:off x="1876282"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Azure Repos</a:t>
              </a:r>
            </a:p>
          </p:txBody>
        </p:sp>
      </p:grpSp>
      <p:grpSp>
        <p:nvGrpSpPr>
          <p:cNvPr id="28" name="Group 27">
            <a:extLst>
              <a:ext uri="{FF2B5EF4-FFF2-40B4-BE49-F238E27FC236}">
                <a16:creationId xmlns:a16="http://schemas.microsoft.com/office/drawing/2014/main" id="{E3310F45-BB46-4D8F-8421-30BA69BED371}"/>
              </a:ext>
            </a:extLst>
          </p:cNvPr>
          <p:cNvGrpSpPr/>
          <p:nvPr/>
        </p:nvGrpSpPr>
        <p:grpSpPr>
          <a:xfrm>
            <a:off x="8291359" y="1141749"/>
            <a:ext cx="1602073" cy="845609"/>
            <a:chOff x="3469138" y="1141423"/>
            <a:chExt cx="1602300" cy="845729"/>
          </a:xfrm>
        </p:grpSpPr>
        <p:pic>
          <p:nvPicPr>
            <p:cNvPr id="8" name="Picture 7" descr="Azure Test Plans">
              <a:extLst>
                <a:ext uri="{FF2B5EF4-FFF2-40B4-BE49-F238E27FC236}">
                  <a16:creationId xmlns:a16="http://schemas.microsoft.com/office/drawing/2014/main" id="{5193B060-8E69-4FBF-8C09-E105538E97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78968" y="1141423"/>
              <a:ext cx="457264" cy="457264"/>
            </a:xfrm>
            <a:prstGeom prst="rect">
              <a:avLst/>
            </a:prstGeom>
            <a:ln>
              <a:noFill/>
            </a:ln>
          </p:spPr>
        </p:pic>
        <p:sp>
          <p:nvSpPr>
            <p:cNvPr id="14" name="Rectangle 13">
              <a:extLst>
                <a:ext uri="{FF2B5EF4-FFF2-40B4-BE49-F238E27FC236}">
                  <a16:creationId xmlns:a16="http://schemas.microsoft.com/office/drawing/2014/main" id="{17CCA08B-1428-4E87-95A4-38585C4E1E79}"/>
                </a:ext>
              </a:extLst>
            </p:cNvPr>
            <p:cNvSpPr/>
            <p:nvPr/>
          </p:nvSpPr>
          <p:spPr bwMode="auto">
            <a:xfrm>
              <a:off x="3469138"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Azure Test Plans</a:t>
              </a:r>
            </a:p>
          </p:txBody>
        </p:sp>
      </p:grpSp>
      <p:grpSp>
        <p:nvGrpSpPr>
          <p:cNvPr id="29" name="Group 28">
            <a:extLst>
              <a:ext uri="{FF2B5EF4-FFF2-40B4-BE49-F238E27FC236}">
                <a16:creationId xmlns:a16="http://schemas.microsoft.com/office/drawing/2014/main" id="{3EBBAE87-AA85-4C63-ABE6-7B0E255A7E99}"/>
              </a:ext>
            </a:extLst>
          </p:cNvPr>
          <p:cNvGrpSpPr/>
          <p:nvPr/>
        </p:nvGrpSpPr>
        <p:grpSpPr>
          <a:xfrm>
            <a:off x="6686172" y="1141749"/>
            <a:ext cx="1602073" cy="845609"/>
            <a:chOff x="5080882" y="1141423"/>
            <a:chExt cx="1602300" cy="845729"/>
          </a:xfrm>
        </p:grpSpPr>
        <p:pic>
          <p:nvPicPr>
            <p:cNvPr id="6" name="Picture 5" descr="Azure Pipelines">
              <a:extLst>
                <a:ext uri="{FF2B5EF4-FFF2-40B4-BE49-F238E27FC236}">
                  <a16:creationId xmlns:a16="http://schemas.microsoft.com/office/drawing/2014/main" id="{8CEE4609-DFFD-40D8-A529-52CC43357B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00615" y="1141423"/>
              <a:ext cx="457264" cy="457264"/>
            </a:xfrm>
            <a:prstGeom prst="rect">
              <a:avLst/>
            </a:prstGeom>
            <a:ln>
              <a:noFill/>
            </a:ln>
          </p:spPr>
        </p:pic>
        <p:sp>
          <p:nvSpPr>
            <p:cNvPr id="15" name="Rectangle 14">
              <a:extLst>
                <a:ext uri="{FF2B5EF4-FFF2-40B4-BE49-F238E27FC236}">
                  <a16:creationId xmlns:a16="http://schemas.microsoft.com/office/drawing/2014/main" id="{8484047C-B365-4571-BA75-52CCBCB68D4D}"/>
                </a:ext>
              </a:extLst>
            </p:cNvPr>
            <p:cNvSpPr/>
            <p:nvPr/>
          </p:nvSpPr>
          <p:spPr bwMode="auto">
            <a:xfrm>
              <a:off x="5080882"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Azure Pipelines</a:t>
              </a:r>
            </a:p>
          </p:txBody>
        </p:sp>
      </p:grpSp>
      <p:grpSp>
        <p:nvGrpSpPr>
          <p:cNvPr id="30" name="Group 29">
            <a:extLst>
              <a:ext uri="{FF2B5EF4-FFF2-40B4-BE49-F238E27FC236}">
                <a16:creationId xmlns:a16="http://schemas.microsoft.com/office/drawing/2014/main" id="{E8FDDE79-1B06-44DE-B82D-9B1ED115CADA}"/>
              </a:ext>
            </a:extLst>
          </p:cNvPr>
          <p:cNvGrpSpPr/>
          <p:nvPr/>
        </p:nvGrpSpPr>
        <p:grpSpPr>
          <a:xfrm>
            <a:off x="3475800" y="1141749"/>
            <a:ext cx="1602073" cy="845609"/>
            <a:chOff x="6683182" y="1141423"/>
            <a:chExt cx="1602300" cy="845729"/>
          </a:xfrm>
        </p:grpSpPr>
        <p:pic>
          <p:nvPicPr>
            <p:cNvPr id="9" name="Picture 8" descr="Azure Artifacts">
              <a:extLst>
                <a:ext uri="{FF2B5EF4-FFF2-40B4-BE49-F238E27FC236}">
                  <a16:creationId xmlns:a16="http://schemas.microsoft.com/office/drawing/2014/main" id="{01C21916-54DD-4793-8044-9F398C623A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22263" y="1141423"/>
              <a:ext cx="457264" cy="457264"/>
            </a:xfrm>
            <a:prstGeom prst="rect">
              <a:avLst/>
            </a:prstGeom>
            <a:ln>
              <a:noFill/>
            </a:ln>
          </p:spPr>
        </p:pic>
        <p:sp>
          <p:nvSpPr>
            <p:cNvPr id="16" name="Rectangle 15">
              <a:extLst>
                <a:ext uri="{FF2B5EF4-FFF2-40B4-BE49-F238E27FC236}">
                  <a16:creationId xmlns:a16="http://schemas.microsoft.com/office/drawing/2014/main" id="{F96E5781-6B6B-4577-903A-E01017F6FF49}"/>
                </a:ext>
              </a:extLst>
            </p:cNvPr>
            <p:cNvSpPr/>
            <p:nvPr/>
          </p:nvSpPr>
          <p:spPr bwMode="auto">
            <a:xfrm>
              <a:off x="6683182"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Azure Artifacts</a:t>
              </a:r>
            </a:p>
          </p:txBody>
        </p:sp>
      </p:grpSp>
      <p:grpSp>
        <p:nvGrpSpPr>
          <p:cNvPr id="32" name="Group 31">
            <a:extLst>
              <a:ext uri="{FF2B5EF4-FFF2-40B4-BE49-F238E27FC236}">
                <a16:creationId xmlns:a16="http://schemas.microsoft.com/office/drawing/2014/main" id="{083F2728-B6D0-4D70-AC69-36DDB0C15F57}"/>
              </a:ext>
            </a:extLst>
          </p:cNvPr>
          <p:cNvGrpSpPr/>
          <p:nvPr/>
        </p:nvGrpSpPr>
        <p:grpSpPr>
          <a:xfrm>
            <a:off x="9896544" y="1136729"/>
            <a:ext cx="1602073" cy="850627"/>
            <a:chOff x="9897083" y="1136404"/>
            <a:chExt cx="1602300" cy="850748"/>
          </a:xfrm>
        </p:grpSpPr>
        <p:sp>
          <p:nvSpPr>
            <p:cNvPr id="18" name="Rectangle 17">
              <a:extLst>
                <a:ext uri="{FF2B5EF4-FFF2-40B4-BE49-F238E27FC236}">
                  <a16:creationId xmlns:a16="http://schemas.microsoft.com/office/drawing/2014/main" id="{C3E92B9B-EC85-4D0A-9716-75BB08E61DD4}"/>
                </a:ext>
              </a:extLst>
            </p:cNvPr>
            <p:cNvSpPr/>
            <p:nvPr/>
          </p:nvSpPr>
          <p:spPr bwMode="auto">
            <a:xfrm>
              <a:off x="9897083"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(Other Azure)</a:t>
              </a:r>
            </a:p>
          </p:txBody>
        </p:sp>
        <p:pic>
          <p:nvPicPr>
            <p:cNvPr id="20" name="Picture 19" descr="A picture containing clipart&#10;&#10;Description generated with very high confidence">
              <a:extLst>
                <a:ext uri="{FF2B5EF4-FFF2-40B4-BE49-F238E27FC236}">
                  <a16:creationId xmlns:a16="http://schemas.microsoft.com/office/drawing/2014/main" id="{B802B240-DEC8-4E92-88EC-31A31E05DB07}"/>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2497" y="1136404"/>
              <a:ext cx="591344" cy="457264"/>
            </a:xfrm>
            <a:prstGeom prst="rect">
              <a:avLst/>
            </a:prstGeom>
          </p:spPr>
        </p:pic>
      </p:grpSp>
      <p:grpSp>
        <p:nvGrpSpPr>
          <p:cNvPr id="33" name="Group 32">
            <a:extLst>
              <a:ext uri="{FF2B5EF4-FFF2-40B4-BE49-F238E27FC236}">
                <a16:creationId xmlns:a16="http://schemas.microsoft.com/office/drawing/2014/main" id="{76B662BE-DA57-4EFB-B2A0-7C3DAD28ACAD}"/>
              </a:ext>
            </a:extLst>
          </p:cNvPr>
          <p:cNvGrpSpPr/>
          <p:nvPr/>
        </p:nvGrpSpPr>
        <p:grpSpPr>
          <a:xfrm>
            <a:off x="5080986" y="1136729"/>
            <a:ext cx="1602073" cy="850627"/>
            <a:chOff x="9897083" y="1136404"/>
            <a:chExt cx="1602300" cy="850748"/>
          </a:xfrm>
        </p:grpSpPr>
        <p:sp>
          <p:nvSpPr>
            <p:cNvPr id="34" name="Rectangle 33">
              <a:extLst>
                <a:ext uri="{FF2B5EF4-FFF2-40B4-BE49-F238E27FC236}">
                  <a16:creationId xmlns:a16="http://schemas.microsoft.com/office/drawing/2014/main" id="{2C5D4540-33F9-4FFB-854E-1F4A14AB1C75}"/>
                </a:ext>
              </a:extLst>
            </p:cNvPr>
            <p:cNvSpPr/>
            <p:nvPr/>
          </p:nvSpPr>
          <p:spPr bwMode="auto">
            <a:xfrm>
              <a:off x="9897083" y="1529887"/>
              <a:ext cx="1602300" cy="457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200" b="1">
                  <a:solidFill>
                    <a:srgbClr val="0171C5"/>
                  </a:solidFill>
                  <a:latin typeface="Segoe UI"/>
                  <a:ea typeface="Segoe UI" pitchFamily="34" charset="0"/>
                  <a:cs typeface="Segoe UI" pitchFamily="34" charset="0"/>
                </a:rPr>
                <a:t>(Other Azure)</a:t>
              </a:r>
            </a:p>
          </p:txBody>
        </p:sp>
        <p:pic>
          <p:nvPicPr>
            <p:cNvPr id="35" name="Picture 34" descr="A picture containing clipart&#10;&#10;Description generated with very high confidence">
              <a:extLst>
                <a:ext uri="{FF2B5EF4-FFF2-40B4-BE49-F238E27FC236}">
                  <a16:creationId xmlns:a16="http://schemas.microsoft.com/office/drawing/2014/main" id="{5A7E59CA-F6E6-4CFA-9EAD-C2853D1C4720}"/>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2497" y="1136404"/>
              <a:ext cx="591344" cy="457264"/>
            </a:xfrm>
            <a:prstGeom prst="rect">
              <a:avLst/>
            </a:prstGeom>
          </p:spPr>
        </p:pic>
      </p:grpSp>
      <p:sp>
        <p:nvSpPr>
          <p:cNvPr id="38" name="Rectangle 37">
            <a:extLst>
              <a:ext uri="{FF2B5EF4-FFF2-40B4-BE49-F238E27FC236}">
                <a16:creationId xmlns:a16="http://schemas.microsoft.com/office/drawing/2014/main" id="{329E4085-3CD6-45F9-A348-7EAFA68EAC47}"/>
              </a:ext>
            </a:extLst>
          </p:cNvPr>
          <p:cNvSpPr/>
          <p:nvPr/>
        </p:nvSpPr>
        <p:spPr bwMode="auto">
          <a:xfrm>
            <a:off x="339363" y="3720060"/>
            <a:ext cx="11240198" cy="2927807"/>
          </a:xfrm>
          <a:prstGeom prst="rect">
            <a:avLst/>
          </a:prstGeom>
          <a:gradFill flip="none" rotWithShape="1">
            <a:gsLst>
              <a:gs pos="50000">
                <a:srgbClr val="E9E9E9">
                  <a:alpha val="80000"/>
                </a:srgbClr>
              </a:gs>
              <a:gs pos="0">
                <a:schemeClr val="bg1">
                  <a:alpha val="0"/>
                </a:schemeClr>
              </a:gs>
              <a:gs pos="100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517FF4A9-0795-42FC-A9F1-553CAFB9C605}"/>
              </a:ext>
            </a:extLst>
          </p:cNvPr>
          <p:cNvSpPr/>
          <p:nvPr/>
        </p:nvSpPr>
        <p:spPr bwMode="auto">
          <a:xfrm>
            <a:off x="417196" y="1033249"/>
            <a:ext cx="11012047" cy="929744"/>
          </a:xfrm>
          <a:prstGeom prst="roundRect">
            <a:avLst/>
          </a:prstGeom>
          <a:noFill/>
          <a:ln w="38100">
            <a:solidFill>
              <a:srgbClr val="017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AB26D756-5316-4318-9872-6FBE6416FE1A}"/>
              </a:ext>
            </a:extLst>
          </p:cNvPr>
          <p:cNvSpPr/>
          <p:nvPr/>
        </p:nvSpPr>
        <p:spPr bwMode="auto">
          <a:xfrm>
            <a:off x="484285" y="4573679"/>
            <a:ext cx="1161471" cy="478304"/>
          </a:xfrm>
          <a:prstGeom prst="round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07CD920F-503B-479F-98DD-9A342E4693FD}"/>
              </a:ext>
            </a:extLst>
          </p:cNvPr>
          <p:cNvSpPr/>
          <p:nvPr/>
        </p:nvSpPr>
        <p:spPr bwMode="auto">
          <a:xfrm>
            <a:off x="2053712" y="1029115"/>
            <a:ext cx="2918049" cy="929744"/>
          </a:xfrm>
          <a:prstGeom prst="round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45B09D6B-20B3-4648-9586-19677B7BDC77}"/>
              </a:ext>
            </a:extLst>
          </p:cNvPr>
          <p:cNvSpPr/>
          <p:nvPr/>
        </p:nvSpPr>
        <p:spPr bwMode="auto">
          <a:xfrm>
            <a:off x="6768880" y="3562363"/>
            <a:ext cx="1363513" cy="266664"/>
          </a:xfrm>
          <a:prstGeom prst="round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151F3D39-F996-410D-95BC-112027A2BD0E}"/>
              </a:ext>
            </a:extLst>
          </p:cNvPr>
          <p:cNvSpPr/>
          <p:nvPr/>
        </p:nvSpPr>
        <p:spPr bwMode="auto">
          <a:xfrm>
            <a:off x="5163204" y="4653469"/>
            <a:ext cx="1312894" cy="266664"/>
          </a:xfrm>
          <a:prstGeom prst="round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2CE915B7-5D4A-4BC0-BD17-585C71768FAC}"/>
              </a:ext>
            </a:extLst>
          </p:cNvPr>
          <p:cNvSpPr/>
          <p:nvPr/>
        </p:nvSpPr>
        <p:spPr bwMode="auto">
          <a:xfrm>
            <a:off x="9748518" y="4761573"/>
            <a:ext cx="1668595" cy="266664"/>
          </a:xfrm>
          <a:prstGeom prst="round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17B3022C-6DFA-4CAC-8C1B-B93FB32E482B}"/>
              </a:ext>
            </a:extLst>
          </p:cNvPr>
          <p:cNvCxnSpPr>
            <a:cxnSpLocks/>
            <a:stCxn id="43" idx="3"/>
            <a:endCxn id="44" idx="1"/>
          </p:cNvCxnSpPr>
          <p:nvPr/>
        </p:nvCxnSpPr>
        <p:spPr>
          <a:xfrm flipV="1">
            <a:off x="1645755" y="1493987"/>
            <a:ext cx="407957" cy="3318844"/>
          </a:xfrm>
          <a:prstGeom prst="line">
            <a:avLst/>
          </a:prstGeom>
          <a:ln w="381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4A4CF25-F9C5-400C-9FA4-36DC3F17505B}"/>
              </a:ext>
            </a:extLst>
          </p:cNvPr>
          <p:cNvCxnSpPr>
            <a:cxnSpLocks/>
            <a:stCxn id="46" idx="1"/>
            <a:endCxn id="44" idx="3"/>
          </p:cNvCxnSpPr>
          <p:nvPr/>
        </p:nvCxnSpPr>
        <p:spPr>
          <a:xfrm flipH="1" flipV="1">
            <a:off x="4971761" y="1493987"/>
            <a:ext cx="191444" cy="3292814"/>
          </a:xfrm>
          <a:prstGeom prst="line">
            <a:avLst/>
          </a:prstGeom>
          <a:ln w="381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58D89CF-CDAA-4EE7-B163-46437C46C30E}"/>
              </a:ext>
            </a:extLst>
          </p:cNvPr>
          <p:cNvCxnSpPr>
            <a:cxnSpLocks/>
            <a:stCxn id="45" idx="1"/>
            <a:endCxn id="46" idx="3"/>
          </p:cNvCxnSpPr>
          <p:nvPr/>
        </p:nvCxnSpPr>
        <p:spPr>
          <a:xfrm flipH="1">
            <a:off x="6476099" y="3695695"/>
            <a:ext cx="292782" cy="1091105"/>
          </a:xfrm>
          <a:prstGeom prst="line">
            <a:avLst/>
          </a:prstGeom>
          <a:ln w="381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D6681D8-9DEE-4F2E-8092-2976D9C67BB7}"/>
              </a:ext>
            </a:extLst>
          </p:cNvPr>
          <p:cNvCxnSpPr>
            <a:cxnSpLocks/>
            <a:stCxn id="45" idx="3"/>
          </p:cNvCxnSpPr>
          <p:nvPr/>
        </p:nvCxnSpPr>
        <p:spPr>
          <a:xfrm>
            <a:off x="8132393" y="3695696"/>
            <a:ext cx="155852" cy="1594317"/>
          </a:xfrm>
          <a:prstGeom prst="line">
            <a:avLst/>
          </a:prstGeom>
          <a:ln w="381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87AD7B88-5E10-4F2A-B707-BAD0F03EF366}"/>
              </a:ext>
            </a:extLst>
          </p:cNvPr>
          <p:cNvSpPr/>
          <p:nvPr/>
        </p:nvSpPr>
        <p:spPr bwMode="auto">
          <a:xfrm>
            <a:off x="9766712" y="3591985"/>
            <a:ext cx="1668595" cy="448948"/>
          </a:xfrm>
          <a:prstGeom prst="round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C5E8949-551F-4B2B-BBCC-92C37EB5EF7B}"/>
              </a:ext>
            </a:extLst>
          </p:cNvPr>
          <p:cNvCxnSpPr>
            <a:cxnSpLocks/>
            <a:stCxn id="58" idx="2"/>
            <a:endCxn id="47" idx="0"/>
          </p:cNvCxnSpPr>
          <p:nvPr/>
        </p:nvCxnSpPr>
        <p:spPr>
          <a:xfrm flipH="1">
            <a:off x="10582816" y="4040932"/>
            <a:ext cx="18193" cy="720640"/>
          </a:xfrm>
          <a:prstGeom prst="line">
            <a:avLst/>
          </a:prstGeom>
          <a:ln w="381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23D7E37-8291-4036-A7C2-11EC39FDEA01}"/>
              </a:ext>
            </a:extLst>
          </p:cNvPr>
          <p:cNvSpPr/>
          <p:nvPr/>
        </p:nvSpPr>
        <p:spPr bwMode="auto">
          <a:xfrm>
            <a:off x="1972339" y="3569734"/>
            <a:ext cx="1206911" cy="478304"/>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A88CA5AE-5BA1-42C2-9B0E-5879294A5A51}"/>
              </a:ext>
            </a:extLst>
          </p:cNvPr>
          <p:cNvSpPr/>
          <p:nvPr/>
        </p:nvSpPr>
        <p:spPr bwMode="auto">
          <a:xfrm>
            <a:off x="5150789" y="4366464"/>
            <a:ext cx="1319245" cy="26666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61C925AE-15CE-45EA-BD67-03C28AC08962}"/>
              </a:ext>
            </a:extLst>
          </p:cNvPr>
          <p:cNvCxnSpPr>
            <a:cxnSpLocks/>
            <a:stCxn id="70" idx="3"/>
            <a:endCxn id="76" idx="1"/>
          </p:cNvCxnSpPr>
          <p:nvPr/>
        </p:nvCxnSpPr>
        <p:spPr>
          <a:xfrm flipV="1">
            <a:off x="6470034" y="1496910"/>
            <a:ext cx="272275" cy="3002887"/>
          </a:xfrm>
          <a:prstGeom prst="line">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F11592C8-F00B-41BB-B49F-8E47DBF7B16C}"/>
              </a:ext>
            </a:extLst>
          </p:cNvPr>
          <p:cNvSpPr/>
          <p:nvPr/>
        </p:nvSpPr>
        <p:spPr bwMode="auto">
          <a:xfrm>
            <a:off x="6742310" y="1050320"/>
            <a:ext cx="1651245" cy="893179"/>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9B87E181-FFB8-4AB3-9B9F-0C239B80AED5}"/>
              </a:ext>
            </a:extLst>
          </p:cNvPr>
          <p:cNvCxnSpPr>
            <a:cxnSpLocks/>
            <a:stCxn id="69" idx="3"/>
            <a:endCxn id="70" idx="1"/>
          </p:cNvCxnSpPr>
          <p:nvPr/>
        </p:nvCxnSpPr>
        <p:spPr>
          <a:xfrm>
            <a:off x="3179250" y="3808886"/>
            <a:ext cx="1971539" cy="690911"/>
          </a:xfrm>
          <a:prstGeom prst="line">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1E03660D-C1AF-4D96-9FBB-6E91B10119F3}"/>
              </a:ext>
            </a:extLst>
          </p:cNvPr>
          <p:cNvSpPr/>
          <p:nvPr/>
        </p:nvSpPr>
        <p:spPr bwMode="auto">
          <a:xfrm>
            <a:off x="8288245" y="5045230"/>
            <a:ext cx="1363513" cy="533742"/>
          </a:xfrm>
          <a:prstGeom prst="round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68795898-D01D-4F63-8291-F5139AC4204B}"/>
              </a:ext>
            </a:extLst>
          </p:cNvPr>
          <p:cNvCxnSpPr>
            <a:cxnSpLocks/>
            <a:stCxn id="82" idx="3"/>
            <a:endCxn id="47" idx="2"/>
          </p:cNvCxnSpPr>
          <p:nvPr/>
        </p:nvCxnSpPr>
        <p:spPr>
          <a:xfrm flipV="1">
            <a:off x="9651758" y="5028237"/>
            <a:ext cx="931058" cy="283865"/>
          </a:xfrm>
          <a:prstGeom prst="line">
            <a:avLst/>
          </a:prstGeom>
          <a:ln w="381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01B26BF-820B-4073-9608-9216684E5DC8}"/>
              </a:ext>
            </a:extLst>
          </p:cNvPr>
          <p:cNvCxnSpPr>
            <a:cxnSpLocks/>
            <a:stCxn id="76" idx="3"/>
            <a:endCxn id="91" idx="1"/>
          </p:cNvCxnSpPr>
          <p:nvPr/>
        </p:nvCxnSpPr>
        <p:spPr>
          <a:xfrm>
            <a:off x="8393554" y="1496909"/>
            <a:ext cx="1373157" cy="1935725"/>
          </a:xfrm>
          <a:prstGeom prst="line">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7C9F5507-9784-4638-9D4C-9B2BA66FA915}"/>
              </a:ext>
            </a:extLst>
          </p:cNvPr>
          <p:cNvSpPr/>
          <p:nvPr/>
        </p:nvSpPr>
        <p:spPr bwMode="auto">
          <a:xfrm>
            <a:off x="9766712" y="3295535"/>
            <a:ext cx="1651245" cy="274199"/>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01347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0"/>
                                        </p:tgtEl>
                                      </p:cBhvr>
                                    </p:animEffect>
                                    <p:set>
                                      <p:cBhvr>
                                        <p:cTn id="12" dur="1" fill="hold">
                                          <p:stCondLst>
                                            <p:cond delay="499"/>
                                          </p:stCondLst>
                                        </p:cTn>
                                        <p:tgtEl>
                                          <p:spTgt spid="4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500"/>
                                        <p:tgtEl>
                                          <p:spTgt spid="8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fade">
                                      <p:cBhvr>
                                        <p:cTn id="51" dur="500"/>
                                        <p:tgtEl>
                                          <p:spTgt spid="8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43"/>
                                        </p:tgtEl>
                                      </p:cBhvr>
                                    </p:animEffect>
                                    <p:set>
                                      <p:cBhvr>
                                        <p:cTn id="56" dur="1" fill="hold">
                                          <p:stCondLst>
                                            <p:cond delay="499"/>
                                          </p:stCondLst>
                                        </p:cTn>
                                        <p:tgtEl>
                                          <p:spTgt spid="4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48"/>
                                        </p:tgtEl>
                                      </p:cBhvr>
                                    </p:animEffect>
                                    <p:set>
                                      <p:cBhvr>
                                        <p:cTn id="59" dur="1" fill="hold">
                                          <p:stCondLst>
                                            <p:cond delay="499"/>
                                          </p:stCondLst>
                                        </p:cTn>
                                        <p:tgtEl>
                                          <p:spTgt spid="48"/>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44"/>
                                        </p:tgtEl>
                                      </p:cBhvr>
                                    </p:animEffect>
                                    <p:set>
                                      <p:cBhvr>
                                        <p:cTn id="62" dur="1" fill="hold">
                                          <p:stCondLst>
                                            <p:cond delay="499"/>
                                          </p:stCondLst>
                                        </p:cTn>
                                        <p:tgtEl>
                                          <p:spTgt spid="44"/>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49"/>
                                        </p:tgtEl>
                                      </p:cBhvr>
                                    </p:animEffect>
                                    <p:set>
                                      <p:cBhvr>
                                        <p:cTn id="65" dur="1" fill="hold">
                                          <p:stCondLst>
                                            <p:cond delay="499"/>
                                          </p:stCondLst>
                                        </p:cTn>
                                        <p:tgtEl>
                                          <p:spTgt spid="49"/>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46"/>
                                        </p:tgtEl>
                                      </p:cBhvr>
                                    </p:animEffect>
                                    <p:set>
                                      <p:cBhvr>
                                        <p:cTn id="68" dur="1" fill="hold">
                                          <p:stCondLst>
                                            <p:cond delay="499"/>
                                          </p:stCondLst>
                                        </p:cTn>
                                        <p:tgtEl>
                                          <p:spTgt spid="46"/>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50"/>
                                        </p:tgtEl>
                                      </p:cBhvr>
                                    </p:animEffect>
                                    <p:set>
                                      <p:cBhvr>
                                        <p:cTn id="71" dur="1" fill="hold">
                                          <p:stCondLst>
                                            <p:cond delay="499"/>
                                          </p:stCondLst>
                                        </p:cTn>
                                        <p:tgtEl>
                                          <p:spTgt spid="50"/>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45"/>
                                        </p:tgtEl>
                                      </p:cBhvr>
                                    </p:animEffect>
                                    <p:set>
                                      <p:cBhvr>
                                        <p:cTn id="74" dur="1" fill="hold">
                                          <p:stCondLst>
                                            <p:cond delay="499"/>
                                          </p:stCondLst>
                                        </p:cTn>
                                        <p:tgtEl>
                                          <p:spTgt spid="45"/>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2"/>
                                        </p:tgtEl>
                                      </p:cBhvr>
                                    </p:animEffect>
                                    <p:set>
                                      <p:cBhvr>
                                        <p:cTn id="77" dur="1" fill="hold">
                                          <p:stCondLst>
                                            <p:cond delay="499"/>
                                          </p:stCondLst>
                                        </p:cTn>
                                        <p:tgtEl>
                                          <p:spTgt spid="82"/>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47"/>
                                        </p:tgtEl>
                                      </p:cBhvr>
                                    </p:animEffect>
                                    <p:set>
                                      <p:cBhvr>
                                        <p:cTn id="80" dur="1" fill="hold">
                                          <p:stCondLst>
                                            <p:cond delay="499"/>
                                          </p:stCondLst>
                                        </p:cTn>
                                        <p:tgtEl>
                                          <p:spTgt spid="47"/>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59"/>
                                        </p:tgtEl>
                                      </p:cBhvr>
                                    </p:animEffect>
                                    <p:set>
                                      <p:cBhvr>
                                        <p:cTn id="83" dur="1" fill="hold">
                                          <p:stCondLst>
                                            <p:cond delay="499"/>
                                          </p:stCondLst>
                                        </p:cTn>
                                        <p:tgtEl>
                                          <p:spTgt spid="5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58"/>
                                        </p:tgtEl>
                                      </p:cBhvr>
                                    </p:animEffect>
                                    <p:set>
                                      <p:cBhvr>
                                        <p:cTn id="86" dur="1" fill="hold">
                                          <p:stCondLst>
                                            <p:cond delay="499"/>
                                          </p:stCondLst>
                                        </p:cTn>
                                        <p:tgtEl>
                                          <p:spTgt spid="58"/>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51"/>
                                        </p:tgtEl>
                                      </p:cBhvr>
                                    </p:animEffect>
                                    <p:set>
                                      <p:cBhvr>
                                        <p:cTn id="89" dur="1" fill="hold">
                                          <p:stCondLst>
                                            <p:cond delay="499"/>
                                          </p:stCondLst>
                                        </p:cTn>
                                        <p:tgtEl>
                                          <p:spTgt spid="51"/>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84"/>
                                        </p:tgtEl>
                                      </p:cBhvr>
                                    </p:animEffect>
                                    <p:set>
                                      <p:cBhvr>
                                        <p:cTn id="92" dur="1" fill="hold">
                                          <p:stCondLst>
                                            <p:cond delay="499"/>
                                          </p:stCondLst>
                                        </p:cTn>
                                        <p:tgtEl>
                                          <p:spTgt spid="84"/>
                                        </p:tgtEl>
                                        <p:attrNameLst>
                                          <p:attrName>style.visibility</p:attrName>
                                        </p:attrNameLst>
                                      </p:cBhvr>
                                      <p:to>
                                        <p:strVal val="hidden"/>
                                      </p:to>
                                    </p:set>
                                  </p:childTnLst>
                                </p:cTn>
                              </p:par>
                              <p:par>
                                <p:cTn id="93" presetID="10" presetClass="entr" presetSubtype="0"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fade">
                                      <p:cBhvr>
                                        <p:cTn id="95" dur="500"/>
                                        <p:tgtEl>
                                          <p:spTgt spid="69"/>
                                        </p:tgtEl>
                                      </p:cBhvr>
                                    </p:animEffect>
                                  </p:childTnLst>
                                </p:cTn>
                              </p:par>
                              <p:par>
                                <p:cTn id="96" presetID="10" presetClass="entr" presetSubtype="0" fill="hold" nodeType="with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fade">
                                      <p:cBhvr>
                                        <p:cTn id="98" dur="500"/>
                                        <p:tgtEl>
                                          <p:spTgt spid="7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fade">
                                      <p:cBhvr>
                                        <p:cTn id="101" dur="500"/>
                                        <p:tgtEl>
                                          <p:spTgt spid="70"/>
                                        </p:tgtEl>
                                      </p:cBhvr>
                                    </p:animEffect>
                                  </p:childTnLst>
                                </p:cTn>
                              </p:par>
                              <p:par>
                                <p:cTn id="102" presetID="10" presetClass="entr" presetSubtype="0" fill="hold" nodeType="with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10" presetClass="entr" presetSubtype="0" fill="hold" nodeType="withEffect">
                                  <p:stCondLst>
                                    <p:cond delay="0"/>
                                  </p:stCondLst>
                                  <p:childTnLst>
                                    <p:set>
                                      <p:cBhvr>
                                        <p:cTn id="109" dur="1" fill="hold">
                                          <p:stCondLst>
                                            <p:cond delay="0"/>
                                          </p:stCondLst>
                                        </p:cTn>
                                        <p:tgtEl>
                                          <p:spTgt spid="90"/>
                                        </p:tgtEl>
                                        <p:attrNameLst>
                                          <p:attrName>style.visibility</p:attrName>
                                        </p:attrNameLst>
                                      </p:cBhvr>
                                      <p:to>
                                        <p:strVal val="visible"/>
                                      </p:to>
                                    </p:set>
                                    <p:animEffect transition="in" filter="fade">
                                      <p:cBhvr>
                                        <p:cTn id="110" dur="500"/>
                                        <p:tgtEl>
                                          <p:spTgt spid="9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1"/>
                                        </p:tgtEl>
                                        <p:attrNameLst>
                                          <p:attrName>style.visibility</p:attrName>
                                        </p:attrNameLst>
                                      </p:cBhvr>
                                      <p:to>
                                        <p:strVal val="visible"/>
                                      </p:to>
                                    </p:set>
                                    <p:animEffect transition="in" filter="fade">
                                      <p:cBhvr>
                                        <p:cTn id="11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58" grpId="0" animBg="1"/>
      <p:bldP spid="58" grpId="1" animBg="1"/>
      <p:bldP spid="69" grpId="0" animBg="1"/>
      <p:bldP spid="70" grpId="0" animBg="1"/>
      <p:bldP spid="76" grpId="0" animBg="1"/>
      <p:bldP spid="82" grpId="0" animBg="1"/>
      <p:bldP spid="82" grpId="1" animBg="1"/>
      <p:bldP spid="9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US" sz="1765">
                <a:solidFill>
                  <a:schemeClr val="tx1">
                    <a:lumMod val="65000"/>
                    <a:lumOff val="35000"/>
                  </a:schemeClr>
                </a:solidFill>
              </a:rPr>
              <a:t>Flexible work tracking with Kanban boards, backlogs, team dashboards, and custom reporting</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0017" y="5824883"/>
            <a:ext cx="420039" cy="420037"/>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941118"/>
          </a:xfrm>
          <a:prstGeom prst="rect">
            <a:avLst/>
          </a:prstGeom>
          <a:noFill/>
        </p:spPr>
        <p:txBody>
          <a:bodyPr wrap="square" lIns="179285" tIns="143428" rIns="179285" bIns="143428" rtlCol="0">
            <a:spAutoFit/>
          </a:bodyPr>
          <a:lstStyle/>
          <a:p>
            <a:pPr defTabSz="914314">
              <a:lnSpc>
                <a:spcPct val="90000"/>
              </a:lnSpc>
              <a:spcAft>
                <a:spcPts val="588"/>
              </a:spcAft>
            </a:pPr>
            <a:r>
              <a:rPr lang="en-US" sz="1176">
                <a:solidFill>
                  <a:srgbClr val="595959"/>
                </a:solidFill>
                <a:latin typeface="Segoe UI"/>
              </a:rPr>
              <a:t>All your code changes are linked directly to your work items, so you can track all your ideas at every stage in the development process to keep your team aligned.</a:t>
            </a: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Use built-in scrum boards and planning  tools to help your teams run sprints, stand-ups, and planning meetings.</a:t>
            </a:r>
            <a:endParaRPr lang="en-US" sz="1176">
              <a:solidFill>
                <a:srgbClr val="595959"/>
              </a:solidFill>
              <a:latin typeface="Segoe UI"/>
            </a:endParaRPr>
          </a:p>
        </p:txBody>
      </p:sp>
      <p:sp>
        <p:nvSpPr>
          <p:cNvPr id="38" name="Oval 37">
            <a:extLst>
              <a:ext uri="{FF2B5EF4-FFF2-40B4-BE49-F238E27FC236}">
                <a16:creationId xmlns:a16="http://schemas.microsoft.com/office/drawing/2014/main" id="{0DFC2B05-2380-411C-81A3-2AEAB5DB1C17}"/>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Use our analytics tools and dashboard widgets to bring you and your team new insights into the health and status of your project. </a:t>
            </a:r>
          </a:p>
        </p:txBody>
      </p:sp>
      <p:sp>
        <p:nvSpPr>
          <p:cNvPr id="41" name="Oval 40">
            <a:extLst>
              <a:ext uri="{FF2B5EF4-FFF2-40B4-BE49-F238E27FC236}">
                <a16:creationId xmlns:a16="http://schemas.microsoft.com/office/drawing/2014/main" id="{C770E445-ED04-4201-A872-A29324FD7386}"/>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554" y="4539836"/>
            <a:ext cx="298808" cy="298808"/>
          </a:xfrm>
          <a:prstGeom prst="rect">
            <a:avLst/>
          </a:prstGeom>
        </p:spPr>
      </p:pic>
      <p:pic>
        <p:nvPicPr>
          <p:cNvPr id="31" name="Online Image Placeholder 6" descr="A picture containing screenshot&#10;&#10;Description generated with very high confidence">
            <a:extLst>
              <a:ext uri="{FF2B5EF4-FFF2-40B4-BE49-F238E27FC236}">
                <a16:creationId xmlns:a16="http://schemas.microsoft.com/office/drawing/2014/main" id="{56270679-BB5D-4AB0-A083-0891AECA60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pic>
        <p:nvPicPr>
          <p:cNvPr id="42" name="Picture 41" descr="A screenshot of a computer&#10;&#10;Description generated with very high confidence">
            <a:extLst>
              <a:ext uri="{FF2B5EF4-FFF2-40B4-BE49-F238E27FC236}">
                <a16:creationId xmlns:a16="http://schemas.microsoft.com/office/drawing/2014/main" id="{C9DD613D-6797-4A45-A1B6-903FB04F036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5156"/>
          <a:stretch/>
        </p:blipFill>
        <p:spPr>
          <a:xfrm>
            <a:off x="5991968" y="1389165"/>
            <a:ext cx="6200032" cy="4658586"/>
          </a:xfrm>
          <a:prstGeom prst="rect">
            <a:avLst/>
          </a:prstGeom>
        </p:spPr>
      </p:pic>
    </p:spTree>
    <p:extLst>
      <p:ext uri="{BB962C8B-B14F-4D97-AF65-F5344CB8AC3E}">
        <p14:creationId xmlns:p14="http://schemas.microsoft.com/office/powerpoint/2010/main" val="31160395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0017" y="5824883"/>
            <a:ext cx="420039" cy="420037"/>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778253"/>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Securely connect with, and push code into, unlimited free private Git repos from any IDE, editor or Git client</a:t>
            </a:r>
            <a:endParaRPr lang="en-US" sz="1176">
              <a:solidFill>
                <a:srgbClr val="595959"/>
              </a:solidFill>
              <a:latin typeface="Segoe UI"/>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Add validations and extensions from the marketplace or build your own using web hooks and REST APIs.</a:t>
            </a:r>
            <a:endParaRPr lang="en-US" sz="1176">
              <a:solidFill>
                <a:srgbClr val="595959"/>
              </a:solidFill>
              <a:latin typeface="Segoe UI"/>
            </a:endParaRPr>
          </a:p>
        </p:txBody>
      </p:sp>
      <p:sp>
        <p:nvSpPr>
          <p:cNvPr id="44" name="Oval 43">
            <a:extLst>
              <a:ext uri="{FF2B5EF4-FFF2-40B4-BE49-F238E27FC236}">
                <a16:creationId xmlns:a16="http://schemas.microsoft.com/office/drawing/2014/main" id="{7E034A3A-A4A8-4FBB-942E-6C93C6CE439E}"/>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Quickly get to what you’re looking for with code-aware search that understands classes and variables. </a:t>
            </a:r>
          </a:p>
        </p:txBody>
      </p:sp>
      <p:sp>
        <p:nvSpPr>
          <p:cNvPr id="47" name="Oval 46">
            <a:extLst>
              <a:ext uri="{FF2B5EF4-FFF2-40B4-BE49-F238E27FC236}">
                <a16:creationId xmlns:a16="http://schemas.microsoft.com/office/drawing/2014/main" id="{3991E517-266D-483D-80EE-59EB5D7E435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3794" y="3406385"/>
            <a:ext cx="280133" cy="270795"/>
          </a:xfrm>
          <a:prstGeom prst="rect">
            <a:avLst/>
          </a:prstGeom>
        </p:spPr>
      </p:pic>
      <p:pic>
        <p:nvPicPr>
          <p:cNvPr id="25" name="Online Image Placeholder 6" descr="A picture containing screenshot&#10;&#10;Description generated with very high confidence">
            <a:extLst>
              <a:ext uri="{FF2B5EF4-FFF2-40B4-BE49-F238E27FC236}">
                <a16:creationId xmlns:a16="http://schemas.microsoft.com/office/drawing/2014/main" id="{B9AF8D64-00DF-41A0-8C52-5D7B570262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pic>
        <p:nvPicPr>
          <p:cNvPr id="30" name="Picture 29" descr="A screenshot of a cell phone&#10;&#10;Description generated with very high confidence">
            <a:extLst>
              <a:ext uri="{FF2B5EF4-FFF2-40B4-BE49-F238E27FC236}">
                <a16:creationId xmlns:a16="http://schemas.microsoft.com/office/drawing/2014/main" id="{D4DFE37E-FE11-4415-A33F-2607C6DEA02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5156"/>
          <a:stretch/>
        </p:blipFill>
        <p:spPr>
          <a:xfrm>
            <a:off x="5991968" y="1389165"/>
            <a:ext cx="6200032" cy="4658586"/>
          </a:xfrm>
          <a:prstGeom prst="rect">
            <a:avLst/>
          </a:prstGeom>
        </p:spPr>
      </p:pic>
    </p:spTree>
    <p:extLst>
      <p:ext uri="{BB962C8B-B14F-4D97-AF65-F5344CB8AC3E}">
        <p14:creationId xmlns:p14="http://schemas.microsoft.com/office/powerpoint/2010/main" val="26313183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9" name="Oval 8">
            <a:extLst>
              <a:ext uri="{FF2B5EF4-FFF2-40B4-BE49-F238E27FC236}">
                <a16:creationId xmlns:a16="http://schemas.microsoft.com/office/drawing/2014/main" id="{3303B4F4-BD54-418F-ABEC-9DA56768EB4B}"/>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dirty="0">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657891"/>
            <a:ext cx="4417386"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1969133"/>
            <a:ext cx="3896879" cy="941386"/>
          </a:xfrm>
          <a:prstGeom prst="rect">
            <a:avLst/>
          </a:prstGeom>
          <a:noFill/>
        </p:spPr>
        <p:txBody>
          <a:bodyPr wrap="square" lIns="179285" tIns="143428" rIns="179285" bIns="143428" rtlCol="0">
            <a:spAutoFit/>
          </a:bodyPr>
          <a:lstStyle/>
          <a:p>
            <a:pPr defTabSz="914314">
              <a:lnSpc>
                <a:spcPct val="90000"/>
              </a:lnSpc>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818932"/>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109325"/>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Use a range of build, test, and deployment tasks – hundreds of extensions from Slack to </a:t>
            </a:r>
            <a:r>
              <a:rPr lang="en-GB" sz="1176" err="1">
                <a:solidFill>
                  <a:srgbClr val="595959"/>
                </a:solidFill>
                <a:latin typeface="Segoe UI"/>
              </a:rPr>
              <a:t>SonarCloud</a:t>
            </a:r>
            <a:r>
              <a:rPr lang="en-GB" sz="1176">
                <a:solidFill>
                  <a:srgbClr val="595959"/>
                </a:solidFill>
                <a:latin typeface="Segoe UI"/>
              </a:rPr>
              <a:t>. Support for YAML, reporting and more</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91640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912811"/>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5224053"/>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Fast CI/CD for every open source project. Azure Pipelines gives 10 free concurrent jobs with unlimited build minutes to all open source projects.</a:t>
            </a:r>
            <a:endParaRPr lang="en-US" sz="1176">
              <a:solidFill>
                <a:srgbClr val="595959"/>
              </a:solidFill>
              <a:latin typeface="Segoe UI"/>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Lst>
          </p:cNvPr>
          <p:cNvSpPr/>
          <p:nvPr/>
        </p:nvSpPr>
        <p:spPr bwMode="auto">
          <a:xfrm>
            <a:off x="436378" y="382772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834923"/>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3" y="4114893"/>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Build and push images to container registries like Docker Hub and Azure Container Registry. Deploy containers to individual hosts or Kubernetes. </a:t>
            </a:r>
            <a:endParaRPr lang="en-US" sz="1176">
              <a:solidFill>
                <a:srgbClr val="595959"/>
              </a:solidFill>
              <a:latin typeface="Segoe UI"/>
            </a:endParaRP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0" y="3925271"/>
            <a:ext cx="336159" cy="336159"/>
          </a:xfrm>
          <a:prstGeom prst="rect">
            <a:avLst/>
          </a:prstGeom>
        </p:spPr>
      </p:pic>
      <p:pic>
        <p:nvPicPr>
          <p:cNvPr id="40" name="Graphic 39">
            <a:extLst>
              <a:ext uri="{FF2B5EF4-FFF2-40B4-BE49-F238E27FC236}">
                <a16:creationId xmlns:a16="http://schemas.microsoft.com/office/drawing/2014/main" id="{D78B9476-067F-4594-A90A-F35EEEB4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1152" y="5013258"/>
            <a:ext cx="354835" cy="354835"/>
          </a:xfrm>
          <a:prstGeom prst="rect">
            <a:avLst/>
          </a:prstGeom>
        </p:spPr>
      </p:pic>
      <p:pic>
        <p:nvPicPr>
          <p:cNvPr id="39" name="Online Image Placeholder 13" descr="A screenshot of a cell phone&#10;&#10;Description generated with very high confidence">
            <a:extLst>
              <a:ext uri="{FF2B5EF4-FFF2-40B4-BE49-F238E27FC236}">
                <a16:creationId xmlns:a16="http://schemas.microsoft.com/office/drawing/2014/main" id="{9D30E7FD-7287-4A3D-9E5E-5D92DA2906D3}"/>
              </a:ext>
            </a:extLst>
          </p:cNvPr>
          <p:cNvPicPr>
            <a:picLocks noGrp="1" noChangeAspect="1"/>
          </p:cNvPicPr>
          <p:nvPr>
            <p:ph type="clipArt" sz="quarter" idx="11"/>
          </p:nvPr>
        </p:nvPicPr>
        <p:blipFill rotWithShape="1">
          <a:blip r:embed="rId12" cstate="print">
            <a:extLst>
              <a:ext uri="{28A0092B-C50C-407E-A947-70E740481C1C}">
                <a14:useLocalDpi xmlns:a14="http://schemas.microsoft.com/office/drawing/2010/main" val="0"/>
              </a:ext>
            </a:extLst>
          </a:blip>
          <a:srcRect r="15096"/>
          <a:stretch/>
        </p:blipFill>
        <p:spPr>
          <a:xfrm>
            <a:off x="5991968" y="1389165"/>
            <a:ext cx="6204387" cy="4658586"/>
          </a:xfrm>
        </p:spPr>
      </p:pic>
    </p:spTree>
    <p:extLst>
      <p:ext uri="{BB962C8B-B14F-4D97-AF65-F5344CB8AC3E}">
        <p14:creationId xmlns:p14="http://schemas.microsoft.com/office/powerpoint/2010/main" val="22385225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Make your defects actionable by capturing rich scenario data as you execute tests. Explore user stories without test cases or test steps. You can create test cases directly from your exploratory test sessions.</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Hybrid testing</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Test your application where it lives. Complete scripted tests across desktop or web scenarios. Test on-premises application from the cloud and vice-versa</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On demand user acceptance testing</a:t>
            </a:r>
            <a:endParaRPr lang="en-US">
              <a:solidFill>
                <a:srgbClr val="000000">
                  <a:lumMod val="65000"/>
                  <a:lumOff val="35000"/>
                </a:srgbClr>
              </a:solidFill>
              <a:latin typeface="Segoe UI Semibold"/>
            </a:endParaRP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Leverage the same test tools across your engineers and user acceptance testing stakeholders. Pay for the tools only when you need them.</a:t>
            </a:r>
            <a:endParaRPr lang="en-US" sz="1176">
              <a:solidFill>
                <a:srgbClr val="595959"/>
              </a:solidFill>
              <a:latin typeface="Segoe UI"/>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0017" y="5824883"/>
            <a:ext cx="420039" cy="420037"/>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979" y="2140321"/>
            <a:ext cx="280133" cy="298808"/>
          </a:xfrm>
          <a:prstGeom prst="rect">
            <a:avLst/>
          </a:prstGeom>
        </p:spPr>
      </p:pic>
      <p:pic>
        <p:nvPicPr>
          <p:cNvPr id="27" name="Online Image Placeholder 6" descr="A picture containing screenshot&#10;&#10;Description generated with very high confidence">
            <a:extLst>
              <a:ext uri="{FF2B5EF4-FFF2-40B4-BE49-F238E27FC236}">
                <a16:creationId xmlns:a16="http://schemas.microsoft.com/office/drawing/2014/main" id="{3692583D-C4A8-48C6-8C30-E2812A6D4B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pic>
        <p:nvPicPr>
          <p:cNvPr id="31" name="Picture 30" descr="A screenshot of a cell phone&#10;&#10;Description generated with very high confidence">
            <a:extLst>
              <a:ext uri="{FF2B5EF4-FFF2-40B4-BE49-F238E27FC236}">
                <a16:creationId xmlns:a16="http://schemas.microsoft.com/office/drawing/2014/main" id="{663F83EF-B4A8-4F5E-A0D7-309FFA96A88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5156"/>
          <a:stretch/>
        </p:blipFill>
        <p:spPr>
          <a:xfrm>
            <a:off x="5991968" y="1389165"/>
            <a:ext cx="6200032" cy="4658586"/>
          </a:xfrm>
          <a:prstGeom prst="rect">
            <a:avLst/>
          </a:prstGeom>
        </p:spPr>
      </p:pic>
    </p:spTree>
    <p:extLst>
      <p:ext uri="{BB962C8B-B14F-4D97-AF65-F5344CB8AC3E}">
        <p14:creationId xmlns:p14="http://schemas.microsoft.com/office/powerpoint/2010/main" val="11247285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82662" y="386367"/>
            <a:ext cx="7800582" cy="1445783"/>
          </a:xfrm>
        </p:spPr>
        <p:txBody>
          <a:bodyPr>
            <a:normAutofit/>
          </a:bodyPr>
          <a:lstStyle/>
          <a:p>
            <a:r>
              <a:rPr lang="en-US" sz="4000" dirty="0"/>
              <a:t>Thanks to all our sponsors without whom there would be no Techfest</a:t>
            </a:r>
          </a:p>
        </p:txBody>
      </p:sp>
      <p:pic>
        <p:nvPicPr>
          <p:cNvPr id="4" name="Picture 3" descr="http://www.improvingenterprises.com/wp-content/uploads/2015/01/Improving-logo-JPEG.jpg">
            <a:extLst>
              <a:ext uri="{FF2B5EF4-FFF2-40B4-BE49-F238E27FC236}">
                <a16:creationId xmlns:a16="http://schemas.microsoft.com/office/drawing/2014/main" id="{00000000-0008-0000-0000-00000A0000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702" y="1998602"/>
            <a:ext cx="2851866" cy="1111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TechFest\Techfest2017\logos\HTF 2017 Logo - sm.jpg">
            <a:extLst>
              <a:ext uri="{FF2B5EF4-FFF2-40B4-BE49-F238E27FC236}">
                <a16:creationId xmlns:a16="http://schemas.microsoft.com/office/drawing/2014/main" id="{00000000-0008-0000-0000-000029000000}"/>
              </a:ext>
            </a:extLst>
          </p:cNvPr>
          <p:cNvPicPr>
            <a:picLocks noChangeAspect="1" noChangeArrowheads="1"/>
          </p:cNvPicPr>
          <p:nvPr/>
        </p:nvPicPr>
        <p:blipFill>
          <a:blip r:embed="rId3" cstate="print"/>
          <a:stretch>
            <a:fillRect/>
          </a:stretch>
        </p:blipFill>
        <p:spPr bwMode="auto">
          <a:xfrm>
            <a:off x="187349" y="502276"/>
            <a:ext cx="1995313" cy="1184856"/>
          </a:xfrm>
          <a:prstGeom prst="rect">
            <a:avLst/>
          </a:prstGeom>
          <a:noFill/>
        </p:spPr>
      </p:pic>
      <p:pic>
        <p:nvPicPr>
          <p:cNvPr id="6" name="Picture 5" descr="SanJac_logo_16_tagline_black_300.jpg">
            <a:extLst>
              <a:ext uri="{FF2B5EF4-FFF2-40B4-BE49-F238E27FC236}">
                <a16:creationId xmlns:a16="http://schemas.microsoft.com/office/drawing/2014/main" id="{00000000-0008-0000-0000-00000D000000}"/>
              </a:ext>
            </a:extLst>
          </p:cNvPr>
          <p:cNvPicPr>
            <a:picLocks noChangeAspect="1"/>
          </p:cNvPicPr>
          <p:nvPr/>
        </p:nvPicPr>
        <p:blipFill>
          <a:blip r:embed="rId4" cstate="print"/>
          <a:stretch>
            <a:fillRect/>
          </a:stretch>
        </p:blipFill>
        <p:spPr>
          <a:xfrm>
            <a:off x="3819855" y="2278302"/>
            <a:ext cx="3250646" cy="826432"/>
          </a:xfrm>
          <a:prstGeom prst="rect">
            <a:avLst/>
          </a:prstGeom>
        </p:spPr>
      </p:pic>
      <p:pic>
        <p:nvPicPr>
          <p:cNvPr id="7" name="Picture 6">
            <a:extLst>
              <a:ext uri="{FF2B5EF4-FFF2-40B4-BE49-F238E27FC236}">
                <a16:creationId xmlns:a16="http://schemas.microsoft.com/office/drawing/2014/main" id="{00000000-0008-0000-0000-000002000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7172" y="2272285"/>
            <a:ext cx="3692143" cy="681039"/>
          </a:xfrm>
          <a:prstGeom prst="rect">
            <a:avLst/>
          </a:prstGeom>
        </p:spPr>
      </p:pic>
      <p:pic>
        <p:nvPicPr>
          <p:cNvPr id="8" name="Picture 7" descr="C:\TechFest\Techfest2017\logos\HTF 2017 Logo - sm.jpg">
            <a:extLst>
              <a:ext uri="{FF2B5EF4-FFF2-40B4-BE49-F238E27FC236}">
                <a16:creationId xmlns:a16="http://schemas.microsoft.com/office/drawing/2014/main" id="{00000000-0008-0000-0000-000029000000}"/>
              </a:ext>
            </a:extLst>
          </p:cNvPr>
          <p:cNvPicPr>
            <a:picLocks noChangeAspect="1" noChangeArrowheads="1"/>
          </p:cNvPicPr>
          <p:nvPr/>
        </p:nvPicPr>
        <p:blipFill>
          <a:blip r:embed="rId3" cstate="print"/>
          <a:stretch>
            <a:fillRect/>
          </a:stretch>
        </p:blipFill>
        <p:spPr bwMode="auto">
          <a:xfrm>
            <a:off x="10125007" y="632253"/>
            <a:ext cx="1667937" cy="990454"/>
          </a:xfrm>
          <a:prstGeom prst="rect">
            <a:avLst/>
          </a:prstGeom>
          <a:noFill/>
        </p:spPr>
      </p:pic>
      <p:pic>
        <p:nvPicPr>
          <p:cNvPr id="9" name="Picture 8" descr="http://ineta.org/offers/images/codemagazine.jpg">
            <a:extLst>
              <a:ext uri="{FF2B5EF4-FFF2-40B4-BE49-F238E27FC236}">
                <a16:creationId xmlns:a16="http://schemas.microsoft.com/office/drawing/2014/main" id="{00000000-0008-0000-0000-00000700000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6639" y="3681222"/>
            <a:ext cx="2091412" cy="7260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0000000-0008-0000-0000-0000050000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4407" y="5160427"/>
            <a:ext cx="2440753" cy="596429"/>
          </a:xfrm>
          <a:prstGeom prst="rect">
            <a:avLst/>
          </a:prstGeom>
        </p:spPr>
      </p:pic>
      <p:pic>
        <p:nvPicPr>
          <p:cNvPr id="11" name="Picture 10">
            <a:extLst>
              <a:ext uri="{FF2B5EF4-FFF2-40B4-BE49-F238E27FC236}">
                <a16:creationId xmlns:a16="http://schemas.microsoft.com/office/drawing/2014/main" id="{00000000-0008-0000-0000-0000040000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4407" y="3544869"/>
            <a:ext cx="2164316" cy="743796"/>
          </a:xfrm>
          <a:prstGeom prst="rect">
            <a:avLst/>
          </a:prstGeom>
        </p:spPr>
      </p:pic>
      <p:pic>
        <p:nvPicPr>
          <p:cNvPr id="12" name="Picture 11">
            <a:extLst>
              <a:ext uri="{FF2B5EF4-FFF2-40B4-BE49-F238E27FC236}">
                <a16:creationId xmlns:a16="http://schemas.microsoft.com/office/drawing/2014/main" id="{00000000-0008-0000-0000-0000030000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4242" y="3314595"/>
            <a:ext cx="2763758" cy="729667"/>
          </a:xfrm>
          <a:prstGeom prst="rect">
            <a:avLst/>
          </a:prstGeom>
        </p:spPr>
      </p:pic>
      <p:pic>
        <p:nvPicPr>
          <p:cNvPr id="13" name="Picture 12" descr="logo_GrapeCity.jpg">
            <a:extLst>
              <a:ext uri="{FF2B5EF4-FFF2-40B4-BE49-F238E27FC236}">
                <a16:creationId xmlns:a16="http://schemas.microsoft.com/office/drawing/2014/main" id="{00000000-0008-0000-0000-000008000000}"/>
              </a:ext>
            </a:extLst>
          </p:cNvPr>
          <p:cNvPicPr>
            <a:picLocks noChangeAspect="1"/>
          </p:cNvPicPr>
          <p:nvPr/>
        </p:nvPicPr>
        <p:blipFill>
          <a:blip r:embed="rId10" cstate="print"/>
          <a:stretch>
            <a:fillRect/>
          </a:stretch>
        </p:blipFill>
        <p:spPr>
          <a:xfrm>
            <a:off x="909087" y="5162371"/>
            <a:ext cx="2697101" cy="594485"/>
          </a:xfrm>
          <a:prstGeom prst="rect">
            <a:avLst/>
          </a:prstGeom>
        </p:spPr>
      </p:pic>
      <p:pic>
        <p:nvPicPr>
          <p:cNvPr id="14" name="Picture 13" descr="Platinum--jetbrains-7-30-2016-1.jpg">
            <a:extLst>
              <a:ext uri="{FF2B5EF4-FFF2-40B4-BE49-F238E27FC236}">
                <a16:creationId xmlns:a16="http://schemas.microsoft.com/office/drawing/2014/main" id="{00000000-0008-0000-0000-00000B000000}"/>
              </a:ext>
            </a:extLst>
          </p:cNvPr>
          <p:cNvPicPr>
            <a:picLocks noChangeAspect="1"/>
          </p:cNvPicPr>
          <p:nvPr/>
        </p:nvPicPr>
        <p:blipFill>
          <a:blip r:embed="rId11" cstate="print"/>
          <a:stretch>
            <a:fillRect/>
          </a:stretch>
        </p:blipFill>
        <p:spPr>
          <a:xfrm>
            <a:off x="7637172" y="4693840"/>
            <a:ext cx="3203902" cy="1063016"/>
          </a:xfrm>
          <a:prstGeom prst="rect">
            <a:avLst/>
          </a:prstGeom>
        </p:spPr>
      </p:pic>
    </p:spTree>
    <p:extLst>
      <p:ext uri="{BB962C8B-B14F-4D97-AF65-F5344CB8AC3E}">
        <p14:creationId xmlns:p14="http://schemas.microsoft.com/office/powerpoint/2010/main" val="1483658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packages from public and private sources with your team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For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Universal </a:t>
            </a:r>
            <a:r>
              <a:rPr lang="en-GB" sz="1176" err="1">
                <a:solidFill>
                  <a:srgbClr val="595959"/>
                </a:solidFill>
                <a:latin typeface="Segoe UI"/>
              </a:rPr>
              <a:t>artifact</a:t>
            </a:r>
            <a:r>
              <a:rPr lang="en-GB" sz="1176">
                <a:solidFill>
                  <a:srgbClr val="595959"/>
                </a:solidFill>
                <a:latin typeface="Segoe UI"/>
              </a:rPr>
              <a:t> management for Maven, </a:t>
            </a:r>
            <a:r>
              <a:rPr lang="en-GB" sz="1176" err="1">
                <a:solidFill>
                  <a:srgbClr val="595959"/>
                </a:solidFill>
                <a:latin typeface="Segoe UI"/>
              </a:rPr>
              <a:t>npm</a:t>
            </a:r>
            <a:r>
              <a:rPr lang="en-GB" sz="1176">
                <a:solidFill>
                  <a:srgbClr val="595959"/>
                </a:solidFill>
                <a:latin typeface="Segoe UI"/>
              </a:rPr>
              <a:t>, and NuGet</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For any DevOps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Built-in CI/CD, versioning, and testing for your packages </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For teams of any size</a:t>
            </a:r>
            <a:endParaRPr lang="en-US">
              <a:solidFill>
                <a:srgbClr val="000000">
                  <a:lumMod val="65000"/>
                  <a:lumOff val="35000"/>
                </a:srgbClr>
              </a:solidFill>
              <a:latin typeface="Segoe UI Semibold"/>
            </a:endParaRP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Leverage the same test tools across your engineers and user acceptance testing stakeholders. Pay for the tools only when you need them.</a:t>
            </a:r>
            <a:endParaRPr lang="en-US" sz="1176">
              <a:solidFill>
                <a:srgbClr val="595959"/>
              </a:solidFill>
              <a:latin typeface="Segoe UI"/>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0017" y="5824883"/>
            <a:ext cx="420039" cy="420037"/>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840" y="3415466"/>
            <a:ext cx="280133" cy="280133"/>
          </a:xfrm>
          <a:prstGeom prst="rect">
            <a:avLst/>
          </a:prstGeom>
        </p:spPr>
      </p:pic>
      <p:pic>
        <p:nvPicPr>
          <p:cNvPr id="25" name="Online Image Placeholder 6" descr="A picture containing screenshot&#10;&#10;Description generated with very high confidence">
            <a:extLst>
              <a:ext uri="{FF2B5EF4-FFF2-40B4-BE49-F238E27FC236}">
                <a16:creationId xmlns:a16="http://schemas.microsoft.com/office/drawing/2014/main" id="{C7B34B43-BE0B-4B73-997E-273B4D37DF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pic>
        <p:nvPicPr>
          <p:cNvPr id="32" name="Picture 31" descr="A screenshot of a cell phone&#10;&#10;Description generated with very high confidence">
            <a:extLst>
              <a:ext uri="{FF2B5EF4-FFF2-40B4-BE49-F238E27FC236}">
                <a16:creationId xmlns:a16="http://schemas.microsoft.com/office/drawing/2014/main" id="{76EACAB2-C63B-40F0-AB26-F6DF76311E3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5156"/>
          <a:stretch/>
        </p:blipFill>
        <p:spPr>
          <a:xfrm>
            <a:off x="5991968" y="1390116"/>
            <a:ext cx="6200032" cy="4658586"/>
          </a:xfrm>
          <a:prstGeom prst="rect">
            <a:avLst/>
          </a:prstGeom>
        </p:spPr>
      </p:pic>
    </p:spTree>
    <p:extLst>
      <p:ext uri="{BB962C8B-B14F-4D97-AF65-F5344CB8AC3E}">
        <p14:creationId xmlns:p14="http://schemas.microsoft.com/office/powerpoint/2010/main" val="20781712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D47C371-BFC5-49B6-A981-7FFC7825B392}"/>
              </a:ext>
            </a:extLst>
          </p:cNvPr>
          <p:cNvPicPr>
            <a:picLocks noChangeAspect="1"/>
          </p:cNvPicPr>
          <p:nvPr/>
        </p:nvPicPr>
        <p:blipFill>
          <a:blip r:embed="rId2"/>
          <a:stretch>
            <a:fillRect/>
          </a:stretch>
        </p:blipFill>
        <p:spPr>
          <a:xfrm>
            <a:off x="10442766" y="2130402"/>
            <a:ext cx="784096" cy="789991"/>
          </a:xfrm>
          <a:prstGeom prst="rect">
            <a:avLst/>
          </a:prstGeom>
        </p:spPr>
      </p:pic>
      <p:pic>
        <p:nvPicPr>
          <p:cNvPr id="43" name="Picture 42">
            <a:extLst>
              <a:ext uri="{FF2B5EF4-FFF2-40B4-BE49-F238E27FC236}">
                <a16:creationId xmlns:a16="http://schemas.microsoft.com/office/drawing/2014/main" id="{3EA39EB3-BDC4-499E-A4AB-E1A11EF9D7CE}"/>
              </a:ext>
            </a:extLst>
          </p:cNvPr>
          <p:cNvPicPr>
            <a:picLocks noChangeAspect="1"/>
          </p:cNvPicPr>
          <p:nvPr/>
        </p:nvPicPr>
        <p:blipFill>
          <a:blip r:embed="rId3"/>
          <a:stretch>
            <a:fillRect/>
          </a:stretch>
        </p:blipFill>
        <p:spPr>
          <a:xfrm>
            <a:off x="8131795" y="2179777"/>
            <a:ext cx="727511" cy="740616"/>
          </a:xfrm>
          <a:prstGeom prst="rect">
            <a:avLst/>
          </a:prstGeom>
        </p:spPr>
      </p:pic>
      <p:pic>
        <p:nvPicPr>
          <p:cNvPr id="44" name="Picture 43">
            <a:extLst>
              <a:ext uri="{FF2B5EF4-FFF2-40B4-BE49-F238E27FC236}">
                <a16:creationId xmlns:a16="http://schemas.microsoft.com/office/drawing/2014/main" id="{8757C4B1-192D-48F2-B554-67C7E2C5216E}"/>
              </a:ext>
            </a:extLst>
          </p:cNvPr>
          <p:cNvPicPr>
            <a:picLocks noChangeAspect="1"/>
          </p:cNvPicPr>
          <p:nvPr/>
        </p:nvPicPr>
        <p:blipFill>
          <a:blip r:embed="rId4"/>
          <a:stretch>
            <a:fillRect/>
          </a:stretch>
        </p:blipFill>
        <p:spPr>
          <a:xfrm>
            <a:off x="3416642" y="2051982"/>
            <a:ext cx="784096" cy="789991"/>
          </a:xfrm>
          <a:prstGeom prst="rect">
            <a:avLst/>
          </a:prstGeom>
        </p:spPr>
      </p:pic>
      <p:pic>
        <p:nvPicPr>
          <p:cNvPr id="45" name="Picture 44">
            <a:extLst>
              <a:ext uri="{FF2B5EF4-FFF2-40B4-BE49-F238E27FC236}">
                <a16:creationId xmlns:a16="http://schemas.microsoft.com/office/drawing/2014/main" id="{56DBFB62-D654-4ABD-B85B-ADB9DCCA2465}"/>
              </a:ext>
            </a:extLst>
          </p:cNvPr>
          <p:cNvPicPr>
            <a:picLocks noChangeAspect="1"/>
          </p:cNvPicPr>
          <p:nvPr/>
        </p:nvPicPr>
        <p:blipFill>
          <a:blip r:embed="rId5"/>
          <a:stretch>
            <a:fillRect/>
          </a:stretch>
        </p:blipFill>
        <p:spPr>
          <a:xfrm>
            <a:off x="1049715" y="2108095"/>
            <a:ext cx="784096" cy="789991"/>
          </a:xfrm>
          <a:prstGeom prst="rect">
            <a:avLst/>
          </a:prstGeom>
        </p:spPr>
      </p:pic>
      <p:pic>
        <p:nvPicPr>
          <p:cNvPr id="46" name="Picture 45">
            <a:extLst>
              <a:ext uri="{FF2B5EF4-FFF2-40B4-BE49-F238E27FC236}">
                <a16:creationId xmlns:a16="http://schemas.microsoft.com/office/drawing/2014/main" id="{B7CAB948-6E65-4624-BBA3-3C34FD89100E}"/>
              </a:ext>
            </a:extLst>
          </p:cNvPr>
          <p:cNvPicPr>
            <a:picLocks noChangeAspect="1"/>
          </p:cNvPicPr>
          <p:nvPr/>
        </p:nvPicPr>
        <p:blipFill>
          <a:blip r:embed="rId6"/>
          <a:stretch>
            <a:fillRect/>
          </a:stretch>
        </p:blipFill>
        <p:spPr>
          <a:xfrm>
            <a:off x="5856544" y="2042136"/>
            <a:ext cx="776012" cy="789991"/>
          </a:xfrm>
          <a:prstGeom prst="rect">
            <a:avLst/>
          </a:prstGeom>
        </p:spPr>
      </p:pic>
      <p:sp>
        <p:nvSpPr>
          <p:cNvPr id="47" name="TextBox 46">
            <a:extLst>
              <a:ext uri="{FF2B5EF4-FFF2-40B4-BE49-F238E27FC236}">
                <a16:creationId xmlns:a16="http://schemas.microsoft.com/office/drawing/2014/main" id="{67A6F30F-9AA4-415E-A24A-A57F6B741160}"/>
              </a:ext>
            </a:extLst>
          </p:cNvPr>
          <p:cNvSpPr txBox="1"/>
          <p:nvPr/>
        </p:nvSpPr>
        <p:spPr>
          <a:xfrm>
            <a:off x="732821" y="2920393"/>
            <a:ext cx="1287774" cy="78825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gradFill>
                  <a:gsLst>
                    <a:gs pos="2917">
                      <a:srgbClr val="000000"/>
                    </a:gs>
                    <a:gs pos="30000">
                      <a:srgbClr val="000000"/>
                    </a:gs>
                  </a:gsLst>
                  <a:lin ang="5400000" scaled="0"/>
                </a:gradFill>
                <a:latin typeface="Segoe UI"/>
              </a:rPr>
              <a:t>Azure Boards</a:t>
            </a:r>
          </a:p>
        </p:txBody>
      </p:sp>
      <p:sp>
        <p:nvSpPr>
          <p:cNvPr id="48" name="TextBox 47">
            <a:extLst>
              <a:ext uri="{FF2B5EF4-FFF2-40B4-BE49-F238E27FC236}">
                <a16:creationId xmlns:a16="http://schemas.microsoft.com/office/drawing/2014/main" id="{EE16052A-3549-4F01-8E1D-3ABF0D7640BF}"/>
              </a:ext>
            </a:extLst>
          </p:cNvPr>
          <p:cNvSpPr txBox="1"/>
          <p:nvPr/>
        </p:nvSpPr>
        <p:spPr>
          <a:xfrm>
            <a:off x="3099748" y="2963155"/>
            <a:ext cx="1287774" cy="78825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gradFill>
                  <a:gsLst>
                    <a:gs pos="2917">
                      <a:srgbClr val="000000"/>
                    </a:gs>
                    <a:gs pos="30000">
                      <a:srgbClr val="000000"/>
                    </a:gs>
                  </a:gsLst>
                  <a:lin ang="5400000" scaled="0"/>
                </a:gradFill>
                <a:latin typeface="Segoe UI"/>
              </a:rPr>
              <a:t>Azure Repos</a:t>
            </a:r>
          </a:p>
        </p:txBody>
      </p:sp>
      <p:sp>
        <p:nvSpPr>
          <p:cNvPr id="50" name="TextBox 49">
            <a:extLst>
              <a:ext uri="{FF2B5EF4-FFF2-40B4-BE49-F238E27FC236}">
                <a16:creationId xmlns:a16="http://schemas.microsoft.com/office/drawing/2014/main" id="{6AF81E67-6703-4F41-B210-8A7BF70A50AC}"/>
              </a:ext>
            </a:extLst>
          </p:cNvPr>
          <p:cNvSpPr txBox="1"/>
          <p:nvPr/>
        </p:nvSpPr>
        <p:spPr>
          <a:xfrm>
            <a:off x="5327455" y="2920393"/>
            <a:ext cx="1476984" cy="78825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gradFill>
                  <a:gsLst>
                    <a:gs pos="2917">
                      <a:srgbClr val="000000"/>
                    </a:gs>
                    <a:gs pos="30000">
                      <a:srgbClr val="000000"/>
                    </a:gs>
                  </a:gsLst>
                  <a:lin ang="5400000" scaled="0"/>
                </a:gradFill>
                <a:latin typeface="Segoe UI"/>
              </a:rPr>
              <a:t>Azure Pipelines</a:t>
            </a:r>
          </a:p>
        </p:txBody>
      </p:sp>
      <p:sp>
        <p:nvSpPr>
          <p:cNvPr id="51" name="TextBox 50">
            <a:extLst>
              <a:ext uri="{FF2B5EF4-FFF2-40B4-BE49-F238E27FC236}">
                <a16:creationId xmlns:a16="http://schemas.microsoft.com/office/drawing/2014/main" id="{77EAF4DF-9409-4F97-BE6C-E10E1B073846}"/>
              </a:ext>
            </a:extLst>
          </p:cNvPr>
          <p:cNvSpPr txBox="1"/>
          <p:nvPr/>
        </p:nvSpPr>
        <p:spPr>
          <a:xfrm>
            <a:off x="7701697" y="2986128"/>
            <a:ext cx="1442007" cy="78825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gradFill>
                  <a:gsLst>
                    <a:gs pos="2917">
                      <a:srgbClr val="000000"/>
                    </a:gs>
                    <a:gs pos="30000">
                      <a:srgbClr val="000000"/>
                    </a:gs>
                  </a:gsLst>
                  <a:lin ang="5400000" scaled="0"/>
                </a:gradFill>
                <a:latin typeface="Segoe UI"/>
              </a:rPr>
              <a:t>Azure Test Plans</a:t>
            </a:r>
          </a:p>
        </p:txBody>
      </p:sp>
      <p:sp>
        <p:nvSpPr>
          <p:cNvPr id="52" name="TextBox 51">
            <a:extLst>
              <a:ext uri="{FF2B5EF4-FFF2-40B4-BE49-F238E27FC236}">
                <a16:creationId xmlns:a16="http://schemas.microsoft.com/office/drawing/2014/main" id="{4C491A50-4AB9-4026-AEA5-B1AED7788F0B}"/>
              </a:ext>
            </a:extLst>
          </p:cNvPr>
          <p:cNvSpPr txBox="1"/>
          <p:nvPr/>
        </p:nvSpPr>
        <p:spPr>
          <a:xfrm>
            <a:off x="10040963" y="2997543"/>
            <a:ext cx="1442007" cy="78825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gradFill>
                  <a:gsLst>
                    <a:gs pos="2917">
                      <a:srgbClr val="000000"/>
                    </a:gs>
                    <a:gs pos="30000">
                      <a:srgbClr val="000000"/>
                    </a:gs>
                  </a:gsLst>
                  <a:lin ang="5400000" scaled="0"/>
                </a:gradFill>
                <a:latin typeface="Segoe UI"/>
              </a:rPr>
              <a:t>Azure Artifacts</a:t>
            </a:r>
          </a:p>
        </p:txBody>
      </p:sp>
      <p:sp>
        <p:nvSpPr>
          <p:cNvPr id="53" name="TextBox 52">
            <a:extLst>
              <a:ext uri="{FF2B5EF4-FFF2-40B4-BE49-F238E27FC236}">
                <a16:creationId xmlns:a16="http://schemas.microsoft.com/office/drawing/2014/main" id="{E79C9EE0-ECBB-4952-BC34-6B9D278BD61E}"/>
              </a:ext>
            </a:extLst>
          </p:cNvPr>
          <p:cNvSpPr txBox="1"/>
          <p:nvPr/>
        </p:nvSpPr>
        <p:spPr>
          <a:xfrm>
            <a:off x="1107450" y="562663"/>
            <a:ext cx="10121857" cy="1022853"/>
          </a:xfrm>
          <a:prstGeom prst="rect">
            <a:avLst/>
          </a:prstGeom>
          <a:solidFill>
            <a:schemeClr val="bg1"/>
          </a:solidFill>
        </p:spPr>
        <p:txBody>
          <a:bodyPr wrap="square" lIns="179285" tIns="143428" rIns="179285" bIns="143428" rtlCol="0">
            <a:spAutoFit/>
          </a:bodyPr>
          <a:lstStyle/>
          <a:p>
            <a:pPr algn="ctr" defTabSz="914314">
              <a:lnSpc>
                <a:spcPct val="90000"/>
              </a:lnSpc>
              <a:spcAft>
                <a:spcPts val="588"/>
              </a:spcAft>
            </a:pPr>
            <a:endParaRPr lang="en-US" sz="5294" dirty="0">
              <a:solidFill>
                <a:srgbClr val="0070C0"/>
              </a:solidFill>
              <a:latin typeface="Segoe UI"/>
            </a:endParaRPr>
          </a:p>
        </p:txBody>
      </p:sp>
      <p:sp>
        <p:nvSpPr>
          <p:cNvPr id="3" name="TextBox 2">
            <a:extLst>
              <a:ext uri="{FF2B5EF4-FFF2-40B4-BE49-F238E27FC236}">
                <a16:creationId xmlns:a16="http://schemas.microsoft.com/office/drawing/2014/main" id="{329862DD-67F1-4508-BAA1-E8E629C4DFB5}"/>
              </a:ext>
            </a:extLst>
          </p:cNvPr>
          <p:cNvSpPr txBox="1"/>
          <p:nvPr/>
        </p:nvSpPr>
        <p:spPr>
          <a:xfrm>
            <a:off x="481657" y="3746223"/>
            <a:ext cx="2166360" cy="1536152"/>
          </a:xfrm>
          <a:prstGeom prst="rect">
            <a:avLst/>
          </a:prstGeom>
          <a:noFill/>
        </p:spPr>
        <p:txBody>
          <a:bodyPr wrap="square" lIns="179285" tIns="143428" rIns="179285" bIns="143428" rtlCol="0">
            <a:spAutoFit/>
          </a:bodyPr>
          <a:lstStyle/>
          <a:p>
            <a:pPr defTabSz="914314">
              <a:lnSpc>
                <a:spcPct val="90000"/>
              </a:lnSpc>
              <a:spcAft>
                <a:spcPts val="588"/>
              </a:spcAft>
            </a:pPr>
            <a:r>
              <a:rPr lang="en-US" sz="1800">
                <a:gradFill>
                  <a:gsLst>
                    <a:gs pos="2917">
                      <a:srgbClr val="000000"/>
                    </a:gs>
                    <a:gs pos="30000">
                      <a:srgbClr val="000000"/>
                    </a:gs>
                  </a:gsLst>
                  <a:lin ang="5400000" scaled="0"/>
                </a:gradFill>
                <a:latin typeface="Segoe UI"/>
              </a:rPr>
              <a:t>Plan, track, and discuss work across teams, deliver value to your users faster.</a:t>
            </a:r>
          </a:p>
        </p:txBody>
      </p:sp>
      <p:sp>
        <p:nvSpPr>
          <p:cNvPr id="5" name="TextBox 4">
            <a:extLst>
              <a:ext uri="{FF2B5EF4-FFF2-40B4-BE49-F238E27FC236}">
                <a16:creationId xmlns:a16="http://schemas.microsoft.com/office/drawing/2014/main" id="{10F27CF0-43FF-4E11-8C7D-E107EBB97CFA}"/>
              </a:ext>
            </a:extLst>
          </p:cNvPr>
          <p:cNvSpPr txBox="1"/>
          <p:nvPr/>
        </p:nvSpPr>
        <p:spPr>
          <a:xfrm>
            <a:off x="5124874" y="3763915"/>
            <a:ext cx="2310061" cy="2533348"/>
          </a:xfrm>
          <a:prstGeom prst="rect">
            <a:avLst/>
          </a:prstGeom>
          <a:noFill/>
        </p:spPr>
        <p:txBody>
          <a:bodyPr wrap="square" lIns="179285" tIns="143428" rIns="179285" bIns="143428" rtlCol="0">
            <a:spAutoFit/>
          </a:bodyPr>
          <a:lstStyle/>
          <a:p>
            <a:pPr defTabSz="914314">
              <a:lnSpc>
                <a:spcPct val="90000"/>
              </a:lnSpc>
              <a:spcAft>
                <a:spcPts val="588"/>
              </a:spcAft>
            </a:pPr>
            <a:r>
              <a:rPr lang="en-US" sz="1800">
                <a:gradFill>
                  <a:gsLst>
                    <a:gs pos="2917">
                      <a:srgbClr val="000000"/>
                    </a:gs>
                    <a:gs pos="30000">
                      <a:srgbClr val="000000"/>
                    </a:gs>
                  </a:gsLst>
                  <a:lin ang="5400000" scaled="0"/>
                </a:gradFill>
                <a:latin typeface="Segoe UI"/>
              </a:rPr>
              <a:t>CI/CD that works with any language, platform, and cloud. Connect to GitHub or any Git provider and deploy continuously to any cloud.</a:t>
            </a:r>
          </a:p>
        </p:txBody>
      </p:sp>
      <p:sp>
        <p:nvSpPr>
          <p:cNvPr id="35" name="TextBox 34">
            <a:extLst>
              <a:ext uri="{FF2B5EF4-FFF2-40B4-BE49-F238E27FC236}">
                <a16:creationId xmlns:a16="http://schemas.microsoft.com/office/drawing/2014/main" id="{964AF307-94AF-4132-8CE4-9638BA823AFF}"/>
              </a:ext>
            </a:extLst>
          </p:cNvPr>
          <p:cNvSpPr txBox="1"/>
          <p:nvPr/>
        </p:nvSpPr>
        <p:spPr>
          <a:xfrm>
            <a:off x="2883739" y="3764582"/>
            <a:ext cx="1974372" cy="2533348"/>
          </a:xfrm>
          <a:prstGeom prst="rect">
            <a:avLst/>
          </a:prstGeom>
          <a:noFill/>
        </p:spPr>
        <p:txBody>
          <a:bodyPr wrap="square" lIns="179285" tIns="143428" rIns="179285" bIns="143428" rtlCol="0">
            <a:spAutoFit/>
          </a:bodyPr>
          <a:lstStyle/>
          <a:p>
            <a:pPr defTabSz="914314">
              <a:lnSpc>
                <a:spcPct val="90000"/>
              </a:lnSpc>
              <a:spcAft>
                <a:spcPts val="588"/>
              </a:spcAft>
            </a:pPr>
            <a:r>
              <a:rPr lang="en-US" sz="1800">
                <a:gradFill>
                  <a:gsLst>
                    <a:gs pos="2917">
                      <a:srgbClr val="000000"/>
                    </a:gs>
                    <a:gs pos="30000">
                      <a:srgbClr val="000000"/>
                    </a:gs>
                  </a:gsLst>
                  <a:lin ang="5400000" scaled="0"/>
                </a:gradFill>
                <a:latin typeface="Segoe UI"/>
              </a:rPr>
              <a:t>Unlimited cloud-hosted private Git repos. Collaborative pull requests, advanced file management, and more.</a:t>
            </a:r>
          </a:p>
        </p:txBody>
      </p:sp>
      <p:sp>
        <p:nvSpPr>
          <p:cNvPr id="36" name="TextBox 35">
            <a:extLst>
              <a:ext uri="{FF2B5EF4-FFF2-40B4-BE49-F238E27FC236}">
                <a16:creationId xmlns:a16="http://schemas.microsoft.com/office/drawing/2014/main" id="{DA172AEE-251A-423E-90E9-7C7D6A7E73DD}"/>
              </a:ext>
            </a:extLst>
          </p:cNvPr>
          <p:cNvSpPr txBox="1"/>
          <p:nvPr/>
        </p:nvSpPr>
        <p:spPr>
          <a:xfrm>
            <a:off x="7670657" y="3786837"/>
            <a:ext cx="1947956" cy="2284049"/>
          </a:xfrm>
          <a:prstGeom prst="rect">
            <a:avLst/>
          </a:prstGeom>
          <a:noFill/>
        </p:spPr>
        <p:txBody>
          <a:bodyPr wrap="square" lIns="179285" tIns="143428" rIns="179285" bIns="143428" rtlCol="0">
            <a:spAutoFit/>
          </a:bodyPr>
          <a:lstStyle/>
          <a:p>
            <a:pPr defTabSz="914314">
              <a:lnSpc>
                <a:spcPct val="90000"/>
              </a:lnSpc>
              <a:spcAft>
                <a:spcPts val="588"/>
              </a:spcAft>
            </a:pPr>
            <a:r>
              <a:rPr lang="en-US" sz="1800">
                <a:gradFill>
                  <a:gsLst>
                    <a:gs pos="2917">
                      <a:srgbClr val="000000"/>
                    </a:gs>
                    <a:gs pos="30000">
                      <a:srgbClr val="000000"/>
                    </a:gs>
                  </a:gsLst>
                  <a:lin ang="5400000" scaled="0"/>
                </a:gradFill>
                <a:latin typeface="Segoe UI"/>
              </a:rPr>
              <a:t>The test management and exploratory testing toolkit that lets you ship with confidence.</a:t>
            </a:r>
          </a:p>
        </p:txBody>
      </p:sp>
      <p:sp>
        <p:nvSpPr>
          <p:cNvPr id="37" name="TextBox 36">
            <a:extLst>
              <a:ext uri="{FF2B5EF4-FFF2-40B4-BE49-F238E27FC236}">
                <a16:creationId xmlns:a16="http://schemas.microsoft.com/office/drawing/2014/main" id="{C43A4000-8785-4DD0-92D3-799AC523F481}"/>
              </a:ext>
            </a:extLst>
          </p:cNvPr>
          <p:cNvSpPr txBox="1"/>
          <p:nvPr/>
        </p:nvSpPr>
        <p:spPr>
          <a:xfrm>
            <a:off x="9968915" y="3854593"/>
            <a:ext cx="1947956" cy="2034750"/>
          </a:xfrm>
          <a:prstGeom prst="rect">
            <a:avLst/>
          </a:prstGeom>
          <a:noFill/>
        </p:spPr>
        <p:txBody>
          <a:bodyPr wrap="square" lIns="179285" tIns="143428" rIns="179285" bIns="143428" rtlCol="0">
            <a:spAutoFit/>
          </a:bodyPr>
          <a:lstStyle/>
          <a:p>
            <a:pPr defTabSz="914314">
              <a:lnSpc>
                <a:spcPct val="90000"/>
              </a:lnSpc>
              <a:spcAft>
                <a:spcPts val="588"/>
              </a:spcAft>
            </a:pPr>
            <a:r>
              <a:rPr lang="en-US" sz="1800">
                <a:gradFill>
                  <a:gsLst>
                    <a:gs pos="2917">
                      <a:srgbClr val="000000"/>
                    </a:gs>
                    <a:gs pos="30000">
                      <a:srgbClr val="000000"/>
                    </a:gs>
                  </a:gsLst>
                  <a:lin ang="5400000" scaled="0"/>
                </a:gradFill>
                <a:latin typeface="Segoe UI"/>
              </a:rPr>
              <a:t>Create, host, and share packages. Easily add artifacts to CI/CD pipelines.</a:t>
            </a:r>
          </a:p>
        </p:txBody>
      </p:sp>
      <p:sp>
        <p:nvSpPr>
          <p:cNvPr id="2" name="Title 1">
            <a:extLst>
              <a:ext uri="{FF2B5EF4-FFF2-40B4-BE49-F238E27FC236}">
                <a16:creationId xmlns:a16="http://schemas.microsoft.com/office/drawing/2014/main" id="{C59D77AC-F85B-44D4-AE8F-C6E902E31D39}"/>
              </a:ext>
            </a:extLst>
          </p:cNvPr>
          <p:cNvSpPr>
            <a:spLocks noGrp="1"/>
          </p:cNvSpPr>
          <p:nvPr>
            <p:ph type="title"/>
          </p:nvPr>
        </p:nvSpPr>
        <p:spPr/>
        <p:txBody>
          <a:bodyPr/>
          <a:lstStyle/>
          <a:p>
            <a:r>
              <a:rPr lang="en-US" dirty="0">
                <a:solidFill>
                  <a:srgbClr val="0070C0"/>
                </a:solidFill>
              </a:rPr>
              <a:t>Introducing Azure DevOps</a:t>
            </a:r>
            <a:endParaRPr lang="en-US" dirty="0"/>
          </a:p>
        </p:txBody>
      </p:sp>
    </p:spTree>
    <p:extLst>
      <p:ext uri="{BB962C8B-B14F-4D97-AF65-F5344CB8AC3E}">
        <p14:creationId xmlns:p14="http://schemas.microsoft.com/office/powerpoint/2010/main" val="291705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a:xfrm>
            <a:off x="426425" y="224567"/>
            <a:ext cx="11336039" cy="743908"/>
          </a:xfrm>
        </p:spPr>
        <p:txBody>
          <a:bodyPr/>
          <a:lstStyle/>
          <a:p>
            <a:r>
              <a:rPr lang="en-US" dirty="0"/>
              <a:t>Better together</a:t>
            </a:r>
          </a:p>
        </p:txBody>
      </p:sp>
      <p:grpSp>
        <p:nvGrpSpPr>
          <p:cNvPr id="2" name="Group 1">
            <a:extLst>
              <a:ext uri="{FF2B5EF4-FFF2-40B4-BE49-F238E27FC236}">
                <a16:creationId xmlns:a16="http://schemas.microsoft.com/office/drawing/2014/main" id="{D2515410-B8F4-44D1-BCD1-3B12DB9FD4DC}"/>
              </a:ext>
            </a:extLst>
          </p:cNvPr>
          <p:cNvGrpSpPr/>
          <p:nvPr/>
        </p:nvGrpSpPr>
        <p:grpSpPr>
          <a:xfrm>
            <a:off x="3541545" y="1900254"/>
            <a:ext cx="5732623" cy="2226749"/>
            <a:chOff x="3239020" y="1243256"/>
            <a:chExt cx="6299374" cy="2672071"/>
          </a:xfrm>
        </p:grpSpPr>
        <p:pic>
          <p:nvPicPr>
            <p:cNvPr id="5" name="Picture 4">
              <a:extLst>
                <a:ext uri="{FF2B5EF4-FFF2-40B4-BE49-F238E27FC236}">
                  <a16:creationId xmlns:a16="http://schemas.microsoft.com/office/drawing/2014/main" id="{2E2DF4C1-31FE-40C9-BA1A-20BB57709788}"/>
                </a:ext>
              </a:extLst>
            </p:cNvPr>
            <p:cNvPicPr>
              <a:picLocks noChangeAspect="1"/>
            </p:cNvPicPr>
            <p:nvPr/>
          </p:nvPicPr>
          <p:blipFill>
            <a:blip r:embed="rId2"/>
            <a:stretch>
              <a:fillRect/>
            </a:stretch>
          </p:blipFill>
          <p:spPr>
            <a:xfrm>
              <a:off x="8569306" y="2371810"/>
              <a:ext cx="615869" cy="620499"/>
            </a:xfrm>
            <a:prstGeom prst="rect">
              <a:avLst/>
            </a:prstGeom>
          </p:spPr>
        </p:pic>
        <p:pic>
          <p:nvPicPr>
            <p:cNvPr id="6" name="Picture 5">
              <a:extLst>
                <a:ext uri="{FF2B5EF4-FFF2-40B4-BE49-F238E27FC236}">
                  <a16:creationId xmlns:a16="http://schemas.microsoft.com/office/drawing/2014/main" id="{7EC057A5-30CC-4B02-AA81-3601BF24BCB5}"/>
                </a:ext>
              </a:extLst>
            </p:cNvPr>
            <p:cNvPicPr>
              <a:picLocks noChangeAspect="1"/>
            </p:cNvPicPr>
            <p:nvPr/>
          </p:nvPicPr>
          <p:blipFill>
            <a:blip r:embed="rId3"/>
            <a:stretch>
              <a:fillRect/>
            </a:stretch>
          </p:blipFill>
          <p:spPr>
            <a:xfrm>
              <a:off x="7369094" y="2410592"/>
              <a:ext cx="571424" cy="581717"/>
            </a:xfrm>
            <a:prstGeom prst="rect">
              <a:avLst/>
            </a:prstGeom>
          </p:spPr>
        </p:pic>
        <p:pic>
          <p:nvPicPr>
            <p:cNvPr id="7" name="Picture 6">
              <a:extLst>
                <a:ext uri="{FF2B5EF4-FFF2-40B4-BE49-F238E27FC236}">
                  <a16:creationId xmlns:a16="http://schemas.microsoft.com/office/drawing/2014/main" id="{8D9185F2-0CFC-487D-BD0B-FE383097527C}"/>
                </a:ext>
              </a:extLst>
            </p:cNvPr>
            <p:cNvPicPr>
              <a:picLocks noChangeAspect="1"/>
            </p:cNvPicPr>
            <p:nvPr/>
          </p:nvPicPr>
          <p:blipFill>
            <a:blip r:embed="rId4"/>
            <a:stretch>
              <a:fillRect/>
            </a:stretch>
          </p:blipFill>
          <p:spPr>
            <a:xfrm>
              <a:off x="4858997" y="2304658"/>
              <a:ext cx="615869" cy="620499"/>
            </a:xfrm>
            <a:prstGeom prst="rect">
              <a:avLst/>
            </a:prstGeom>
          </p:spPr>
        </p:pic>
        <p:pic>
          <p:nvPicPr>
            <p:cNvPr id="8" name="Picture 7">
              <a:extLst>
                <a:ext uri="{FF2B5EF4-FFF2-40B4-BE49-F238E27FC236}">
                  <a16:creationId xmlns:a16="http://schemas.microsoft.com/office/drawing/2014/main" id="{F53AB020-9D58-4352-8255-78F1902DCF19}"/>
                </a:ext>
              </a:extLst>
            </p:cNvPr>
            <p:cNvPicPr>
              <a:picLocks noChangeAspect="1"/>
            </p:cNvPicPr>
            <p:nvPr/>
          </p:nvPicPr>
          <p:blipFill>
            <a:blip r:embed="rId5"/>
            <a:stretch>
              <a:fillRect/>
            </a:stretch>
          </p:blipFill>
          <p:spPr>
            <a:xfrm>
              <a:off x="3521524" y="2405516"/>
              <a:ext cx="615869" cy="620499"/>
            </a:xfrm>
            <a:prstGeom prst="rect">
              <a:avLst/>
            </a:prstGeom>
          </p:spPr>
        </p:pic>
        <p:pic>
          <p:nvPicPr>
            <p:cNvPr id="9" name="Picture 8">
              <a:extLst>
                <a:ext uri="{FF2B5EF4-FFF2-40B4-BE49-F238E27FC236}">
                  <a16:creationId xmlns:a16="http://schemas.microsoft.com/office/drawing/2014/main" id="{EFF18E60-F4ED-453C-A17A-E9F46D197057}"/>
                </a:ext>
              </a:extLst>
            </p:cNvPr>
            <p:cNvPicPr>
              <a:picLocks noChangeAspect="1"/>
            </p:cNvPicPr>
            <p:nvPr/>
          </p:nvPicPr>
          <p:blipFill>
            <a:blip r:embed="rId6"/>
            <a:stretch>
              <a:fillRect/>
            </a:stretch>
          </p:blipFill>
          <p:spPr>
            <a:xfrm>
              <a:off x="6043469" y="2338235"/>
              <a:ext cx="609519" cy="620499"/>
            </a:xfrm>
            <a:prstGeom prst="rect">
              <a:avLst/>
            </a:prstGeom>
          </p:spPr>
        </p:pic>
        <p:sp>
          <p:nvSpPr>
            <p:cNvPr id="10" name="TextBox 9">
              <a:extLst>
                <a:ext uri="{FF2B5EF4-FFF2-40B4-BE49-F238E27FC236}">
                  <a16:creationId xmlns:a16="http://schemas.microsoft.com/office/drawing/2014/main" id="{7C14012C-9CA7-4761-97FA-EFE8B54C08FF}"/>
                </a:ext>
              </a:extLst>
            </p:cNvPr>
            <p:cNvSpPr txBox="1"/>
            <p:nvPr/>
          </p:nvSpPr>
          <p:spPr>
            <a:xfrm>
              <a:off x="3239020" y="3024129"/>
              <a:ext cx="1180877" cy="868963"/>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gradFill>
                    <a:gsLst>
                      <a:gs pos="2917">
                        <a:srgbClr val="000000"/>
                      </a:gs>
                      <a:gs pos="30000">
                        <a:srgbClr val="000000"/>
                      </a:gs>
                    </a:gsLst>
                    <a:lin ang="5400000" scaled="0"/>
                  </a:gradFill>
                  <a:latin typeface="Segoe UI"/>
                </a:rPr>
                <a:t>Azure Boards</a:t>
              </a:r>
            </a:p>
          </p:txBody>
        </p:sp>
        <p:sp>
          <p:nvSpPr>
            <p:cNvPr id="11" name="TextBox 10">
              <a:extLst>
                <a:ext uri="{FF2B5EF4-FFF2-40B4-BE49-F238E27FC236}">
                  <a16:creationId xmlns:a16="http://schemas.microsoft.com/office/drawing/2014/main" id="{DD235934-F245-4BFF-9992-2C7795076512}"/>
                </a:ext>
              </a:extLst>
            </p:cNvPr>
            <p:cNvSpPr txBox="1"/>
            <p:nvPr/>
          </p:nvSpPr>
          <p:spPr>
            <a:xfrm>
              <a:off x="4576493" y="3024129"/>
              <a:ext cx="1180877" cy="868963"/>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dirty="0">
                  <a:gradFill>
                    <a:gsLst>
                      <a:gs pos="2917">
                        <a:srgbClr val="000000"/>
                      </a:gs>
                      <a:gs pos="30000">
                        <a:srgbClr val="000000"/>
                      </a:gs>
                    </a:gsLst>
                    <a:lin ang="5400000" scaled="0"/>
                  </a:gradFill>
                  <a:latin typeface="Segoe UI"/>
                </a:rPr>
                <a:t>Azure Repos</a:t>
              </a:r>
            </a:p>
          </p:txBody>
        </p:sp>
        <p:sp>
          <p:nvSpPr>
            <p:cNvPr id="12" name="TextBox 11">
              <a:extLst>
                <a:ext uri="{FF2B5EF4-FFF2-40B4-BE49-F238E27FC236}">
                  <a16:creationId xmlns:a16="http://schemas.microsoft.com/office/drawing/2014/main" id="{553595B2-F742-4F83-A808-65CBCA13ED51}"/>
                </a:ext>
              </a:extLst>
            </p:cNvPr>
            <p:cNvSpPr txBox="1"/>
            <p:nvPr/>
          </p:nvSpPr>
          <p:spPr>
            <a:xfrm>
              <a:off x="5671038" y="3024129"/>
              <a:ext cx="1354381" cy="868963"/>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gradFill>
                    <a:gsLst>
                      <a:gs pos="2917">
                        <a:srgbClr val="000000"/>
                      </a:gs>
                      <a:gs pos="30000">
                        <a:srgbClr val="000000"/>
                      </a:gs>
                    </a:gsLst>
                    <a:lin ang="5400000" scaled="0"/>
                  </a:gradFill>
                  <a:latin typeface="Segoe UI"/>
                </a:rPr>
                <a:t>Azure Pipelines</a:t>
              </a:r>
            </a:p>
          </p:txBody>
        </p:sp>
        <p:sp>
          <p:nvSpPr>
            <p:cNvPr id="13" name="TextBox 12">
              <a:extLst>
                <a:ext uri="{FF2B5EF4-FFF2-40B4-BE49-F238E27FC236}">
                  <a16:creationId xmlns:a16="http://schemas.microsoft.com/office/drawing/2014/main" id="{D4708FB5-3725-4188-BFB8-1DBF8FCC038B}"/>
                </a:ext>
              </a:extLst>
            </p:cNvPr>
            <p:cNvSpPr txBox="1"/>
            <p:nvPr/>
          </p:nvSpPr>
          <p:spPr>
            <a:xfrm>
              <a:off x="6993653" y="3034721"/>
              <a:ext cx="1354381" cy="868963"/>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dirty="0">
                  <a:gradFill>
                    <a:gsLst>
                      <a:gs pos="2917">
                        <a:srgbClr val="000000"/>
                      </a:gs>
                      <a:gs pos="30000">
                        <a:srgbClr val="000000"/>
                      </a:gs>
                    </a:gsLst>
                    <a:lin ang="5400000" scaled="0"/>
                  </a:gradFill>
                  <a:latin typeface="Segoe UI"/>
                </a:rPr>
                <a:t>Azure Test Plans</a:t>
              </a:r>
            </a:p>
          </p:txBody>
        </p:sp>
        <p:sp>
          <p:nvSpPr>
            <p:cNvPr id="14" name="TextBox 13">
              <a:extLst>
                <a:ext uri="{FF2B5EF4-FFF2-40B4-BE49-F238E27FC236}">
                  <a16:creationId xmlns:a16="http://schemas.microsoft.com/office/drawing/2014/main" id="{ECD52E61-04FA-40BF-9A47-A6FB852BC405}"/>
                </a:ext>
              </a:extLst>
            </p:cNvPr>
            <p:cNvSpPr txBox="1"/>
            <p:nvPr/>
          </p:nvSpPr>
          <p:spPr>
            <a:xfrm>
              <a:off x="8216087" y="3046364"/>
              <a:ext cx="1322307" cy="868963"/>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gradFill>
                    <a:gsLst>
                      <a:gs pos="2917">
                        <a:srgbClr val="000000"/>
                      </a:gs>
                      <a:gs pos="30000">
                        <a:srgbClr val="000000"/>
                      </a:gs>
                    </a:gsLst>
                    <a:lin ang="5400000" scaled="0"/>
                  </a:gradFill>
                  <a:latin typeface="Segoe UI"/>
                </a:rPr>
                <a:t>Azure Artifacts</a:t>
              </a:r>
            </a:p>
          </p:txBody>
        </p:sp>
        <p:sp>
          <p:nvSpPr>
            <p:cNvPr id="15" name="TextBox 14">
              <a:extLst>
                <a:ext uri="{FF2B5EF4-FFF2-40B4-BE49-F238E27FC236}">
                  <a16:creationId xmlns:a16="http://schemas.microsoft.com/office/drawing/2014/main" id="{D94E585F-15DB-4E6C-B14F-4CD2614EA485}"/>
                </a:ext>
              </a:extLst>
            </p:cNvPr>
            <p:cNvSpPr txBox="1"/>
            <p:nvPr/>
          </p:nvSpPr>
          <p:spPr>
            <a:xfrm>
              <a:off x="4689466" y="1243256"/>
              <a:ext cx="3441369" cy="868962"/>
            </a:xfrm>
            <a:prstGeom prst="rect">
              <a:avLst/>
            </a:prstGeom>
            <a:solidFill>
              <a:schemeClr val="bg1"/>
            </a:solidFill>
          </p:spPr>
          <p:txBody>
            <a:bodyPr wrap="square" lIns="179285" tIns="143428" rIns="179285" bIns="143428" rtlCol="0">
              <a:spAutoFit/>
            </a:bodyPr>
            <a:lstStyle/>
            <a:p>
              <a:pPr algn="ctr" defTabSz="914314">
                <a:lnSpc>
                  <a:spcPct val="90000"/>
                </a:lnSpc>
                <a:spcAft>
                  <a:spcPts val="588"/>
                </a:spcAft>
              </a:pPr>
              <a:r>
                <a:rPr lang="en-US" sz="3137" b="1" dirty="0">
                  <a:solidFill>
                    <a:srgbClr val="0070C0"/>
                  </a:solidFill>
                  <a:latin typeface="Segoe UI"/>
                </a:rPr>
                <a:t>Azure DevOps</a:t>
              </a:r>
            </a:p>
          </p:txBody>
        </p:sp>
      </p:grpSp>
      <p:sp>
        <p:nvSpPr>
          <p:cNvPr id="16" name="TextBox 15">
            <a:extLst>
              <a:ext uri="{FF2B5EF4-FFF2-40B4-BE49-F238E27FC236}">
                <a16:creationId xmlns:a16="http://schemas.microsoft.com/office/drawing/2014/main" id="{487BB213-3E91-4065-8D2C-641247ADD04B}"/>
              </a:ext>
            </a:extLst>
          </p:cNvPr>
          <p:cNvSpPr txBox="1"/>
          <p:nvPr/>
        </p:nvSpPr>
        <p:spPr>
          <a:xfrm>
            <a:off x="781185" y="4641432"/>
            <a:ext cx="1855221" cy="1535850"/>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solidFill>
                  <a:srgbClr val="0078D7"/>
                </a:solidFill>
                <a:latin typeface="Segoe UI"/>
              </a:rPr>
              <a:t>Fully Integrated with end to end traceability</a:t>
            </a:r>
          </a:p>
        </p:txBody>
      </p:sp>
      <p:sp>
        <p:nvSpPr>
          <p:cNvPr id="17" name="TextBox 16">
            <a:extLst>
              <a:ext uri="{FF2B5EF4-FFF2-40B4-BE49-F238E27FC236}">
                <a16:creationId xmlns:a16="http://schemas.microsoft.com/office/drawing/2014/main" id="{21B4F29C-4DC3-42B9-BBCA-2646B33488E6}"/>
              </a:ext>
            </a:extLst>
          </p:cNvPr>
          <p:cNvSpPr txBox="1"/>
          <p:nvPr/>
        </p:nvSpPr>
        <p:spPr>
          <a:xfrm>
            <a:off x="2983383" y="4655977"/>
            <a:ext cx="1670097" cy="1037374"/>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solidFill>
                  <a:srgbClr val="0078D7"/>
                </a:solidFill>
                <a:latin typeface="Segoe UI"/>
              </a:rPr>
              <a:t>Scalable to any team or project size </a:t>
            </a:r>
          </a:p>
        </p:txBody>
      </p:sp>
      <p:sp>
        <p:nvSpPr>
          <p:cNvPr id="18" name="TextBox 17">
            <a:extLst>
              <a:ext uri="{FF2B5EF4-FFF2-40B4-BE49-F238E27FC236}">
                <a16:creationId xmlns:a16="http://schemas.microsoft.com/office/drawing/2014/main" id="{DA56A068-2AF9-419B-A2A3-568A6B1D9C1E}"/>
              </a:ext>
            </a:extLst>
          </p:cNvPr>
          <p:cNvSpPr txBox="1"/>
          <p:nvPr/>
        </p:nvSpPr>
        <p:spPr>
          <a:xfrm>
            <a:off x="5121748" y="4641431"/>
            <a:ext cx="1670097" cy="1037374"/>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solidFill>
                  <a:srgbClr val="0078D7"/>
                </a:solidFill>
                <a:latin typeface="Segoe UI"/>
              </a:rPr>
              <a:t>Highly available, multi region </a:t>
            </a:r>
          </a:p>
        </p:txBody>
      </p:sp>
      <p:sp>
        <p:nvSpPr>
          <p:cNvPr id="19" name="TextBox 18">
            <a:extLst>
              <a:ext uri="{FF2B5EF4-FFF2-40B4-BE49-F238E27FC236}">
                <a16:creationId xmlns:a16="http://schemas.microsoft.com/office/drawing/2014/main" id="{2D6CF0F6-81C5-42C0-BD06-95C2D6C9B1DD}"/>
              </a:ext>
            </a:extLst>
          </p:cNvPr>
          <p:cNvSpPr txBox="1"/>
          <p:nvPr/>
        </p:nvSpPr>
        <p:spPr>
          <a:xfrm>
            <a:off x="7051474" y="4778175"/>
            <a:ext cx="1670097" cy="788134"/>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a:solidFill>
                  <a:srgbClr val="0078D7"/>
                </a:solidFill>
                <a:latin typeface="Segoe UI"/>
              </a:rPr>
              <a:t>Customer Support</a:t>
            </a:r>
          </a:p>
        </p:txBody>
      </p:sp>
      <p:sp>
        <p:nvSpPr>
          <p:cNvPr id="20" name="TextBox 19">
            <a:extLst>
              <a:ext uri="{FF2B5EF4-FFF2-40B4-BE49-F238E27FC236}">
                <a16:creationId xmlns:a16="http://schemas.microsoft.com/office/drawing/2014/main" id="{99338231-DAD9-4878-B39D-96ADF2E01E75}"/>
              </a:ext>
            </a:extLst>
          </p:cNvPr>
          <p:cNvSpPr txBox="1"/>
          <p:nvPr/>
        </p:nvSpPr>
        <p:spPr>
          <a:xfrm>
            <a:off x="9093389" y="4641431"/>
            <a:ext cx="2210169" cy="1286853"/>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800" dirty="0">
                <a:solidFill>
                  <a:srgbClr val="0078D7"/>
                </a:solidFill>
                <a:latin typeface="Segoe UI"/>
              </a:rPr>
              <a:t>Consistent administration and access control</a:t>
            </a:r>
          </a:p>
        </p:txBody>
      </p:sp>
      <p:sp>
        <p:nvSpPr>
          <p:cNvPr id="21" name="TextBox 20">
            <a:extLst>
              <a:ext uri="{FF2B5EF4-FFF2-40B4-BE49-F238E27FC236}">
                <a16:creationId xmlns:a16="http://schemas.microsoft.com/office/drawing/2014/main" id="{70F7AC59-333A-4CC1-B1D8-6CF36D4A5255}"/>
              </a:ext>
            </a:extLst>
          </p:cNvPr>
          <p:cNvSpPr txBox="1"/>
          <p:nvPr/>
        </p:nvSpPr>
        <p:spPr>
          <a:xfrm>
            <a:off x="269240" y="1199196"/>
            <a:ext cx="11493218" cy="615522"/>
          </a:xfrm>
          <a:prstGeom prst="rect">
            <a:avLst/>
          </a:prstGeom>
          <a:noFill/>
        </p:spPr>
        <p:txBody>
          <a:bodyPr wrap="square" lIns="179285" tIns="143428" rIns="179285" bIns="143428" rtlCol="0">
            <a:spAutoFit/>
          </a:bodyPr>
          <a:lstStyle/>
          <a:p>
            <a:pPr defTabSz="914314">
              <a:lnSpc>
                <a:spcPct val="90000"/>
              </a:lnSpc>
              <a:spcAft>
                <a:spcPts val="588"/>
              </a:spcAft>
            </a:pPr>
            <a:r>
              <a:rPr lang="en-US" sz="2353" dirty="0">
                <a:gradFill>
                  <a:gsLst>
                    <a:gs pos="2917">
                      <a:srgbClr val="000000"/>
                    </a:gs>
                    <a:gs pos="30000">
                      <a:srgbClr val="000000"/>
                    </a:gs>
                  </a:gsLst>
                  <a:lin ang="5400000" scaled="0"/>
                </a:gradFill>
                <a:latin typeface="Segoe UI"/>
              </a:rPr>
              <a:t>An end-to-end solution for organizations looking for enterprise-grade DevOps tools</a:t>
            </a:r>
          </a:p>
        </p:txBody>
      </p:sp>
      <p:cxnSp>
        <p:nvCxnSpPr>
          <p:cNvPr id="23" name="Straight Connector 22">
            <a:extLst>
              <a:ext uri="{FF2B5EF4-FFF2-40B4-BE49-F238E27FC236}">
                <a16:creationId xmlns:a16="http://schemas.microsoft.com/office/drawing/2014/main" id="{38FB9639-55D0-4582-92D1-87D44AD6A559}"/>
              </a:ext>
            </a:extLst>
          </p:cNvPr>
          <p:cNvCxnSpPr/>
          <p:nvPr/>
        </p:nvCxnSpPr>
        <p:spPr>
          <a:xfrm>
            <a:off x="2880667" y="4451885"/>
            <a:ext cx="0" cy="14148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F7F4BE-3FF1-4EC5-897D-C7C9518E6754}"/>
              </a:ext>
            </a:extLst>
          </p:cNvPr>
          <p:cNvCxnSpPr/>
          <p:nvPr/>
        </p:nvCxnSpPr>
        <p:spPr>
          <a:xfrm>
            <a:off x="4885173" y="4426985"/>
            <a:ext cx="0" cy="14148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92E01E-47B4-4AE9-9BD7-86E1433568DD}"/>
              </a:ext>
            </a:extLst>
          </p:cNvPr>
          <p:cNvCxnSpPr/>
          <p:nvPr/>
        </p:nvCxnSpPr>
        <p:spPr>
          <a:xfrm>
            <a:off x="6989281" y="4414534"/>
            <a:ext cx="0" cy="14148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4BCBCF-4599-47FE-B452-BE36BB08C2BC}"/>
              </a:ext>
            </a:extLst>
          </p:cNvPr>
          <p:cNvCxnSpPr/>
          <p:nvPr/>
        </p:nvCxnSpPr>
        <p:spPr>
          <a:xfrm>
            <a:off x="8856833" y="4389634"/>
            <a:ext cx="0" cy="14148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2B6250DB-A7FB-4927-A002-9725715E3BCD}"/>
              </a:ext>
            </a:extLst>
          </p:cNvPr>
          <p:cNvGrpSpPr/>
          <p:nvPr/>
        </p:nvGrpSpPr>
        <p:grpSpPr>
          <a:xfrm>
            <a:off x="626534" y="4151431"/>
            <a:ext cx="10938933" cy="2297532"/>
            <a:chOff x="639097" y="4234179"/>
            <a:chExt cx="11158281" cy="2176453"/>
          </a:xfrm>
        </p:grpSpPr>
        <p:sp>
          <p:nvSpPr>
            <p:cNvPr id="22" name="Rectangle 21">
              <a:extLst>
                <a:ext uri="{FF2B5EF4-FFF2-40B4-BE49-F238E27FC236}">
                  <a16:creationId xmlns:a16="http://schemas.microsoft.com/office/drawing/2014/main" id="{409A803D-398E-4998-8F0B-81E768B08471}"/>
                </a:ext>
              </a:extLst>
            </p:cNvPr>
            <p:cNvSpPr/>
            <p:nvPr/>
          </p:nvSpPr>
          <p:spPr bwMode="auto">
            <a:xfrm>
              <a:off x="639097" y="4274491"/>
              <a:ext cx="11158281" cy="2136141"/>
            </a:xfrm>
            <a:prstGeom prst="rect">
              <a:avLst/>
            </a:prstGeom>
            <a:ln>
              <a:noFill/>
              <a:headEnd type="none" w="med" len="med"/>
              <a:tailEnd type="none" w="med" len="med"/>
            </a:ln>
            <a:effectLst/>
          </p:spPr>
          <p:style>
            <a:lnRef idx="1">
              <a:schemeClr val="accent2"/>
            </a:lnRef>
            <a:fillRef idx="1003">
              <a:schemeClr val="dk2"/>
            </a:fillRef>
            <a:effectRef idx="2">
              <a:schemeClr val="accent2"/>
            </a:effectRef>
            <a:fontRef idx="minor">
              <a:schemeClr val="lt1"/>
            </a:fontRef>
          </p:style>
          <p:txBody>
            <a:bodyPr rot="0" spcFirstLastPara="0" vertOverflow="overflow" horzOverflow="overflow" vert="horz" wrap="square" lIns="179285" tIns="143428" rIns="179285" bIns="143428" numCol="2"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Built on Azure</a:t>
              </a:r>
            </a:p>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Bills through Azure</a:t>
              </a:r>
            </a:p>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Secured with Azure</a:t>
              </a:r>
            </a:p>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Uses AAD</a:t>
              </a:r>
            </a:p>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Used to build Azure itself</a:t>
              </a:r>
            </a:p>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Fastest way to deploy to Azure!</a:t>
              </a:r>
            </a:p>
          </p:txBody>
        </p:sp>
        <p:sp>
          <p:nvSpPr>
            <p:cNvPr id="27" name="TextBox 26">
              <a:extLst>
                <a:ext uri="{FF2B5EF4-FFF2-40B4-BE49-F238E27FC236}">
                  <a16:creationId xmlns:a16="http://schemas.microsoft.com/office/drawing/2014/main" id="{451C3509-77B3-4674-B439-6F0AADBDBFE3}"/>
                </a:ext>
              </a:extLst>
            </p:cNvPr>
            <p:cNvSpPr txBox="1"/>
            <p:nvPr/>
          </p:nvSpPr>
          <p:spPr>
            <a:xfrm>
              <a:off x="4362680" y="4234179"/>
              <a:ext cx="3678150" cy="583079"/>
            </a:xfrm>
            <a:prstGeom prst="rect">
              <a:avLst/>
            </a:prstGeom>
            <a:noFill/>
          </p:spPr>
          <p:txBody>
            <a:bodyPr wrap="none" lIns="179285" tIns="143428" rIns="179285" bIns="143428" rtlCol="0">
              <a:spAutoFit/>
            </a:bodyPr>
            <a:lstStyle/>
            <a:p>
              <a:pPr defTabSz="914314">
                <a:lnSpc>
                  <a:spcPct val="90000"/>
                </a:lnSpc>
                <a:spcAft>
                  <a:spcPts val="588"/>
                </a:spcAft>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And better with Azure!</a:t>
              </a:r>
            </a:p>
          </p:txBody>
        </p:sp>
      </p:grpSp>
    </p:spTree>
    <p:extLst>
      <p:ext uri="{BB962C8B-B14F-4D97-AF65-F5344CB8AC3E}">
        <p14:creationId xmlns:p14="http://schemas.microsoft.com/office/powerpoint/2010/main" val="183178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Choose the tools and clouds you love</a:t>
            </a:r>
          </a:p>
        </p:txBody>
      </p:sp>
      <p:sp>
        <p:nvSpPr>
          <p:cNvPr id="3" name="Arrow: Right 2">
            <a:extLst>
              <a:ext uri="{FF2B5EF4-FFF2-40B4-BE49-F238E27FC236}">
                <a16:creationId xmlns:a16="http://schemas.microsoft.com/office/drawing/2014/main" id="{F9B22E48-C25C-4E07-92CD-8C5404225D9E}"/>
              </a:ext>
            </a:extLst>
          </p:cNvPr>
          <p:cNvSpPr/>
          <p:nvPr/>
        </p:nvSpPr>
        <p:spPr bwMode="auto">
          <a:xfrm>
            <a:off x="6096000" y="2089418"/>
            <a:ext cx="5308516" cy="891885"/>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C08DEF0E-ACCD-4569-B0A1-31CAA4F08272}"/>
              </a:ext>
            </a:extLst>
          </p:cNvPr>
          <p:cNvGrpSpPr/>
          <p:nvPr/>
        </p:nvGrpSpPr>
        <p:grpSpPr>
          <a:xfrm>
            <a:off x="4837825" y="3395670"/>
            <a:ext cx="6675832" cy="1466432"/>
            <a:chOff x="4934833" y="3335447"/>
            <a:chExt cx="6809696" cy="1495837"/>
          </a:xfrm>
        </p:grpSpPr>
        <p:sp>
          <p:nvSpPr>
            <p:cNvPr id="26" name="Arrow: Right 25">
              <a:extLst>
                <a:ext uri="{FF2B5EF4-FFF2-40B4-BE49-F238E27FC236}">
                  <a16:creationId xmlns:a16="http://schemas.microsoft.com/office/drawing/2014/main" id="{0634FF69-FF9D-4582-A77D-23E7806377AC}"/>
                </a:ext>
              </a:extLst>
            </p:cNvPr>
            <p:cNvSpPr/>
            <p:nvPr/>
          </p:nvSpPr>
          <p:spPr bwMode="auto">
            <a:xfrm>
              <a:off x="6171851" y="3335447"/>
              <a:ext cx="5572678" cy="90976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3624FD99-7631-4093-B819-04530006154C}"/>
                </a:ext>
              </a:extLst>
            </p:cNvPr>
            <p:cNvPicPr>
              <a:picLocks noChangeAspect="1"/>
            </p:cNvPicPr>
            <p:nvPr/>
          </p:nvPicPr>
          <p:blipFill>
            <a:blip r:embed="rId2"/>
            <a:stretch>
              <a:fillRect/>
            </a:stretch>
          </p:blipFill>
          <p:spPr>
            <a:xfrm>
              <a:off x="10650109" y="3792694"/>
              <a:ext cx="426824" cy="428148"/>
            </a:xfrm>
            <a:prstGeom prst="rect">
              <a:avLst/>
            </a:prstGeom>
          </p:spPr>
        </p:pic>
        <p:pic>
          <p:nvPicPr>
            <p:cNvPr id="6" name="Picture 5">
              <a:extLst>
                <a:ext uri="{FF2B5EF4-FFF2-40B4-BE49-F238E27FC236}">
                  <a16:creationId xmlns:a16="http://schemas.microsoft.com/office/drawing/2014/main" id="{545FEB92-AB53-49D1-AB7C-875A8264A40A}"/>
                </a:ext>
              </a:extLst>
            </p:cNvPr>
            <p:cNvPicPr>
              <a:picLocks noChangeAspect="1"/>
            </p:cNvPicPr>
            <p:nvPr/>
          </p:nvPicPr>
          <p:blipFill>
            <a:blip r:embed="rId3"/>
            <a:stretch>
              <a:fillRect/>
            </a:stretch>
          </p:blipFill>
          <p:spPr>
            <a:xfrm>
              <a:off x="7700373" y="3792694"/>
              <a:ext cx="426824" cy="463828"/>
            </a:xfrm>
            <a:prstGeom prst="rect">
              <a:avLst/>
            </a:prstGeom>
          </p:spPr>
        </p:pic>
        <p:sp>
          <p:nvSpPr>
            <p:cNvPr id="10" name="TextBox 9">
              <a:extLst>
                <a:ext uri="{FF2B5EF4-FFF2-40B4-BE49-F238E27FC236}">
                  <a16:creationId xmlns:a16="http://schemas.microsoft.com/office/drawing/2014/main" id="{19369C96-C85C-4B9E-970C-B4229AC033FB}"/>
                </a:ext>
              </a:extLst>
            </p:cNvPr>
            <p:cNvSpPr txBox="1"/>
            <p:nvPr/>
          </p:nvSpPr>
          <p:spPr>
            <a:xfrm>
              <a:off x="7523223" y="4286519"/>
              <a:ext cx="705650" cy="54476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Azure Repos</a:t>
              </a:r>
            </a:p>
          </p:txBody>
        </p:sp>
        <p:sp>
          <p:nvSpPr>
            <p:cNvPr id="13" name="TextBox 12">
              <a:extLst>
                <a:ext uri="{FF2B5EF4-FFF2-40B4-BE49-F238E27FC236}">
                  <a16:creationId xmlns:a16="http://schemas.microsoft.com/office/drawing/2014/main" id="{BC1621AE-221B-418C-9B92-B1B38BB790D2}"/>
                </a:ext>
              </a:extLst>
            </p:cNvPr>
            <p:cNvSpPr txBox="1"/>
            <p:nvPr/>
          </p:nvSpPr>
          <p:spPr>
            <a:xfrm>
              <a:off x="10426183" y="4262655"/>
              <a:ext cx="790163" cy="54476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Azure Artifacts</a:t>
              </a:r>
            </a:p>
          </p:txBody>
        </p:sp>
        <p:pic>
          <p:nvPicPr>
            <p:cNvPr id="15" name="Picture 14">
              <a:extLst>
                <a:ext uri="{FF2B5EF4-FFF2-40B4-BE49-F238E27FC236}">
                  <a16:creationId xmlns:a16="http://schemas.microsoft.com/office/drawing/2014/main" id="{BBA5FC7C-C414-4927-AA40-0AFED5FB518E}"/>
                </a:ext>
              </a:extLst>
            </p:cNvPr>
            <p:cNvPicPr>
              <a:picLocks noChangeAspect="1"/>
            </p:cNvPicPr>
            <p:nvPr/>
          </p:nvPicPr>
          <p:blipFill>
            <a:blip r:embed="rId4"/>
            <a:stretch>
              <a:fillRect/>
            </a:stretch>
          </p:blipFill>
          <p:spPr>
            <a:xfrm>
              <a:off x="6751905" y="3822613"/>
              <a:ext cx="437283" cy="443209"/>
            </a:xfrm>
            <a:prstGeom prst="rect">
              <a:avLst/>
            </a:prstGeom>
          </p:spPr>
        </p:pic>
        <p:pic>
          <p:nvPicPr>
            <p:cNvPr id="16" name="Picture 6" descr="Image result for jenkins">
              <a:extLst>
                <a:ext uri="{FF2B5EF4-FFF2-40B4-BE49-F238E27FC236}">
                  <a16:creationId xmlns:a16="http://schemas.microsoft.com/office/drawing/2014/main" id="{D662EFAF-3E99-4DC7-A426-76A2A397F7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32520" y="3695774"/>
              <a:ext cx="491950" cy="68997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A194397-71D1-4919-AF5C-32DB53B54BDB}"/>
                </a:ext>
              </a:extLst>
            </p:cNvPr>
            <p:cNvSpPr txBox="1"/>
            <p:nvPr/>
          </p:nvSpPr>
          <p:spPr>
            <a:xfrm>
              <a:off x="6617721" y="4329799"/>
              <a:ext cx="705650"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Trello</a:t>
              </a:r>
            </a:p>
          </p:txBody>
        </p:sp>
        <p:sp>
          <p:nvSpPr>
            <p:cNvPr id="20" name="TextBox 19">
              <a:extLst>
                <a:ext uri="{FF2B5EF4-FFF2-40B4-BE49-F238E27FC236}">
                  <a16:creationId xmlns:a16="http://schemas.microsoft.com/office/drawing/2014/main" id="{3987062A-43AA-403C-883A-1E13A241C6ED}"/>
                </a:ext>
              </a:extLst>
            </p:cNvPr>
            <p:cNvSpPr txBox="1"/>
            <p:nvPr/>
          </p:nvSpPr>
          <p:spPr>
            <a:xfrm>
              <a:off x="9483413" y="4382268"/>
              <a:ext cx="790163"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Jenkins</a:t>
              </a:r>
            </a:p>
          </p:txBody>
        </p:sp>
        <p:pic>
          <p:nvPicPr>
            <p:cNvPr id="28" name="Picture 27">
              <a:extLst>
                <a:ext uri="{FF2B5EF4-FFF2-40B4-BE49-F238E27FC236}">
                  <a16:creationId xmlns:a16="http://schemas.microsoft.com/office/drawing/2014/main" id="{50CDD32E-0456-4C8D-966D-3A7096F3DB5B}"/>
                </a:ext>
              </a:extLst>
            </p:cNvPr>
            <p:cNvPicPr>
              <a:picLocks noChangeAspect="1"/>
            </p:cNvPicPr>
            <p:nvPr/>
          </p:nvPicPr>
          <p:blipFill>
            <a:blip r:embed="rId6"/>
            <a:stretch>
              <a:fillRect/>
            </a:stretch>
          </p:blipFill>
          <p:spPr>
            <a:xfrm>
              <a:off x="4934833" y="3533897"/>
              <a:ext cx="1682365" cy="1131909"/>
            </a:xfrm>
            <a:prstGeom prst="rect">
              <a:avLst/>
            </a:prstGeom>
          </p:spPr>
        </p:pic>
        <p:pic>
          <p:nvPicPr>
            <p:cNvPr id="25" name="Picture 24">
              <a:extLst>
                <a:ext uri="{FF2B5EF4-FFF2-40B4-BE49-F238E27FC236}">
                  <a16:creationId xmlns:a16="http://schemas.microsoft.com/office/drawing/2014/main" id="{36F4D03D-031A-4718-9ACE-5512E8964B6B}"/>
                </a:ext>
              </a:extLst>
            </p:cNvPr>
            <p:cNvPicPr>
              <a:picLocks noChangeAspect="1"/>
            </p:cNvPicPr>
            <p:nvPr/>
          </p:nvPicPr>
          <p:blipFill>
            <a:blip r:embed="rId7"/>
            <a:stretch>
              <a:fillRect/>
            </a:stretch>
          </p:blipFill>
          <p:spPr>
            <a:xfrm>
              <a:off x="8652836" y="3792694"/>
              <a:ext cx="506562" cy="515687"/>
            </a:xfrm>
            <a:prstGeom prst="rect">
              <a:avLst/>
            </a:prstGeom>
          </p:spPr>
        </p:pic>
        <p:sp>
          <p:nvSpPr>
            <p:cNvPr id="29" name="TextBox 28">
              <a:extLst>
                <a:ext uri="{FF2B5EF4-FFF2-40B4-BE49-F238E27FC236}">
                  <a16:creationId xmlns:a16="http://schemas.microsoft.com/office/drawing/2014/main" id="{CAA8DC16-079C-429E-B4A5-3C1D0C2FBD65}"/>
                </a:ext>
              </a:extLst>
            </p:cNvPr>
            <p:cNvSpPr txBox="1"/>
            <p:nvPr/>
          </p:nvSpPr>
          <p:spPr>
            <a:xfrm>
              <a:off x="8377828" y="4286518"/>
              <a:ext cx="1004062" cy="54476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dirty="0">
                  <a:gradFill>
                    <a:gsLst>
                      <a:gs pos="2917">
                        <a:srgbClr val="000000"/>
                      </a:gs>
                      <a:gs pos="30000">
                        <a:srgbClr val="000000"/>
                      </a:gs>
                    </a:gsLst>
                    <a:lin ang="5400000" scaled="0"/>
                  </a:gradFill>
                  <a:latin typeface="Segoe UI"/>
                </a:rPr>
                <a:t>Azure </a:t>
              </a:r>
              <a:br>
                <a:rPr lang="en-US" sz="882" dirty="0">
                  <a:gradFill>
                    <a:gsLst>
                      <a:gs pos="2917">
                        <a:srgbClr val="000000"/>
                      </a:gs>
                      <a:gs pos="30000">
                        <a:srgbClr val="000000"/>
                      </a:gs>
                    </a:gsLst>
                    <a:lin ang="5400000" scaled="0"/>
                  </a:gradFill>
                  <a:latin typeface="Segoe UI"/>
                </a:rPr>
              </a:br>
              <a:r>
                <a:rPr lang="en-US" sz="882" dirty="0">
                  <a:gradFill>
                    <a:gsLst>
                      <a:gs pos="2917">
                        <a:srgbClr val="000000"/>
                      </a:gs>
                      <a:gs pos="30000">
                        <a:srgbClr val="000000"/>
                      </a:gs>
                    </a:gsLst>
                    <a:lin ang="5400000" scaled="0"/>
                  </a:gradFill>
                  <a:latin typeface="Segoe UI"/>
                </a:rPr>
                <a:t>Test Plans</a:t>
              </a:r>
            </a:p>
          </p:txBody>
        </p:sp>
      </p:grpSp>
      <p:sp>
        <p:nvSpPr>
          <p:cNvPr id="30" name="TextBox 29">
            <a:extLst>
              <a:ext uri="{FF2B5EF4-FFF2-40B4-BE49-F238E27FC236}">
                <a16:creationId xmlns:a16="http://schemas.microsoft.com/office/drawing/2014/main" id="{C78B6999-6EF5-443D-834F-D55649527829}"/>
              </a:ext>
            </a:extLst>
          </p:cNvPr>
          <p:cNvSpPr txBox="1"/>
          <p:nvPr/>
        </p:nvSpPr>
        <p:spPr>
          <a:xfrm>
            <a:off x="657093" y="1615781"/>
            <a:ext cx="3369353" cy="5280211"/>
          </a:xfrm>
          <a:prstGeom prst="rect">
            <a:avLst/>
          </a:prstGeom>
          <a:noFill/>
        </p:spPr>
        <p:txBody>
          <a:bodyPr wrap="square" lIns="179285" tIns="143428" rIns="179285" bIns="143428" rtlCol="0">
            <a:spAutoFit/>
          </a:bodyPr>
          <a:lstStyle/>
          <a:p>
            <a:pPr defTabSz="914314">
              <a:lnSpc>
                <a:spcPct val="90000"/>
              </a:lnSpc>
              <a:spcAft>
                <a:spcPts val="1176"/>
              </a:spcAft>
            </a:pPr>
            <a:r>
              <a:rPr lang="en-US" sz="2353" dirty="0">
                <a:gradFill>
                  <a:gsLst>
                    <a:gs pos="2917">
                      <a:srgbClr val="000000"/>
                    </a:gs>
                    <a:gs pos="30000">
                      <a:srgbClr val="000000"/>
                    </a:gs>
                  </a:gsLst>
                  <a:lin ang="5400000" scaled="0"/>
                </a:gradFill>
                <a:latin typeface="Segoe UI"/>
              </a:rPr>
              <a:t>Azure DevOps lets developers choose the tools that are right for them</a:t>
            </a:r>
          </a:p>
          <a:p>
            <a:pPr defTabSz="914314">
              <a:lnSpc>
                <a:spcPct val="90000"/>
              </a:lnSpc>
              <a:spcAft>
                <a:spcPts val="1176"/>
              </a:spcAft>
            </a:pPr>
            <a:endParaRPr lang="en-US" sz="2353" dirty="0">
              <a:gradFill>
                <a:gsLst>
                  <a:gs pos="2917">
                    <a:srgbClr val="000000"/>
                  </a:gs>
                  <a:gs pos="30000">
                    <a:srgbClr val="000000"/>
                  </a:gs>
                </a:gsLst>
                <a:lin ang="5400000" scaled="0"/>
              </a:gradFill>
              <a:latin typeface="Segoe UI"/>
            </a:endParaRPr>
          </a:p>
          <a:p>
            <a:pPr defTabSz="914314">
              <a:lnSpc>
                <a:spcPct val="90000"/>
              </a:lnSpc>
              <a:spcAft>
                <a:spcPts val="1176"/>
              </a:spcAft>
            </a:pPr>
            <a:r>
              <a:rPr lang="en-US" sz="2353" dirty="0">
                <a:gradFill>
                  <a:gsLst>
                    <a:gs pos="2917">
                      <a:srgbClr val="000000"/>
                    </a:gs>
                    <a:gs pos="30000">
                      <a:srgbClr val="000000"/>
                    </a:gs>
                  </a:gsLst>
                  <a:lin ang="5400000" scaled="0"/>
                </a:gradFill>
                <a:latin typeface="Segoe UI"/>
              </a:rPr>
              <a:t>Mix and match to create workflows with Microsoft 1</a:t>
            </a:r>
            <a:r>
              <a:rPr lang="en-US" sz="2353" baseline="30000" dirty="0">
                <a:gradFill>
                  <a:gsLst>
                    <a:gs pos="2917">
                      <a:srgbClr val="000000"/>
                    </a:gs>
                    <a:gs pos="30000">
                      <a:srgbClr val="000000"/>
                    </a:gs>
                  </a:gsLst>
                  <a:lin ang="5400000" scaled="0"/>
                </a:gradFill>
                <a:latin typeface="Segoe UI"/>
              </a:rPr>
              <a:t>st</a:t>
            </a:r>
            <a:r>
              <a:rPr lang="en-US" sz="2353" dirty="0">
                <a:gradFill>
                  <a:gsLst>
                    <a:gs pos="2917">
                      <a:srgbClr val="000000"/>
                    </a:gs>
                    <a:gs pos="30000">
                      <a:srgbClr val="000000"/>
                    </a:gs>
                  </a:gsLst>
                  <a:lin ang="5400000" scaled="0"/>
                </a:gradFill>
                <a:latin typeface="Segoe UI"/>
              </a:rPr>
              <a:t> party or 3</a:t>
            </a:r>
            <a:r>
              <a:rPr lang="en-US" sz="2353" baseline="30000" dirty="0">
                <a:gradFill>
                  <a:gsLst>
                    <a:gs pos="2917">
                      <a:srgbClr val="000000"/>
                    </a:gs>
                    <a:gs pos="30000">
                      <a:srgbClr val="000000"/>
                    </a:gs>
                  </a:gsLst>
                  <a:lin ang="5400000" scaled="0"/>
                </a:gradFill>
                <a:latin typeface="Segoe UI"/>
              </a:rPr>
              <a:t>rd</a:t>
            </a:r>
            <a:r>
              <a:rPr lang="en-US" sz="2353" dirty="0">
                <a:gradFill>
                  <a:gsLst>
                    <a:gs pos="2917">
                      <a:srgbClr val="000000"/>
                    </a:gs>
                    <a:gs pos="30000">
                      <a:srgbClr val="000000"/>
                    </a:gs>
                  </a:gsLst>
                  <a:lin ang="5400000" scaled="0"/>
                </a:gradFill>
                <a:latin typeface="Segoe UI"/>
              </a:rPr>
              <a:t> party tools</a:t>
            </a:r>
          </a:p>
          <a:p>
            <a:pPr defTabSz="914314">
              <a:lnSpc>
                <a:spcPct val="90000"/>
              </a:lnSpc>
              <a:spcAft>
                <a:spcPts val="1176"/>
              </a:spcAft>
            </a:pPr>
            <a:endParaRPr lang="en-US" sz="2353" dirty="0">
              <a:gradFill>
                <a:gsLst>
                  <a:gs pos="2917">
                    <a:srgbClr val="000000"/>
                  </a:gs>
                  <a:gs pos="30000">
                    <a:srgbClr val="000000"/>
                  </a:gs>
                </a:gsLst>
                <a:lin ang="5400000" scaled="0"/>
              </a:gradFill>
              <a:latin typeface="Segoe UI"/>
            </a:endParaRPr>
          </a:p>
          <a:p>
            <a:pPr defTabSz="914314">
              <a:lnSpc>
                <a:spcPct val="90000"/>
              </a:lnSpc>
              <a:spcAft>
                <a:spcPts val="1176"/>
              </a:spcAft>
            </a:pPr>
            <a:r>
              <a:rPr lang="en-US" sz="2353" dirty="0">
                <a:gradFill>
                  <a:gsLst>
                    <a:gs pos="2917">
                      <a:srgbClr val="000000"/>
                    </a:gs>
                    <a:gs pos="30000">
                      <a:srgbClr val="000000"/>
                    </a:gs>
                  </a:gsLst>
                  <a:lin ang="5400000" scaled="0"/>
                </a:gradFill>
                <a:latin typeface="Segoe UI"/>
              </a:rPr>
              <a:t>Target the clouds and systems you need</a:t>
            </a:r>
          </a:p>
          <a:p>
            <a:pPr defTabSz="914314">
              <a:lnSpc>
                <a:spcPct val="90000"/>
              </a:lnSpc>
              <a:spcAft>
                <a:spcPts val="588"/>
              </a:spcAft>
            </a:pPr>
            <a:endParaRPr lang="en-US" sz="2353" dirty="0">
              <a:gradFill>
                <a:gsLst>
                  <a:gs pos="2917">
                    <a:srgbClr val="000000"/>
                  </a:gs>
                  <a:gs pos="30000">
                    <a:srgbClr val="000000"/>
                  </a:gs>
                </a:gsLst>
                <a:lin ang="5400000" scaled="0"/>
              </a:gradFill>
              <a:latin typeface="Segoe UI"/>
            </a:endParaRPr>
          </a:p>
        </p:txBody>
      </p:sp>
      <p:grpSp>
        <p:nvGrpSpPr>
          <p:cNvPr id="39" name="Group 38">
            <a:extLst>
              <a:ext uri="{FF2B5EF4-FFF2-40B4-BE49-F238E27FC236}">
                <a16:creationId xmlns:a16="http://schemas.microsoft.com/office/drawing/2014/main" id="{898438CE-FC77-4D93-9A6B-EA2A05D5385B}"/>
              </a:ext>
            </a:extLst>
          </p:cNvPr>
          <p:cNvGrpSpPr/>
          <p:nvPr/>
        </p:nvGrpSpPr>
        <p:grpSpPr>
          <a:xfrm>
            <a:off x="5481469" y="1288229"/>
            <a:ext cx="5413329" cy="1558872"/>
            <a:chOff x="5591383" y="1421715"/>
            <a:chExt cx="5521878" cy="1590131"/>
          </a:xfrm>
        </p:grpSpPr>
        <p:pic>
          <p:nvPicPr>
            <p:cNvPr id="7" name="Picture 6">
              <a:extLst>
                <a:ext uri="{FF2B5EF4-FFF2-40B4-BE49-F238E27FC236}">
                  <a16:creationId xmlns:a16="http://schemas.microsoft.com/office/drawing/2014/main" id="{0D10129D-AEF1-43F3-BF8B-335FF4884937}"/>
                </a:ext>
              </a:extLst>
            </p:cNvPr>
            <p:cNvPicPr>
              <a:picLocks noChangeAspect="1"/>
            </p:cNvPicPr>
            <p:nvPr/>
          </p:nvPicPr>
          <p:blipFill>
            <a:blip r:embed="rId8"/>
            <a:stretch>
              <a:fillRect/>
            </a:stretch>
          </p:blipFill>
          <p:spPr>
            <a:xfrm>
              <a:off x="6708536" y="1933059"/>
              <a:ext cx="426824" cy="428148"/>
            </a:xfrm>
            <a:prstGeom prst="rect">
              <a:avLst/>
            </a:prstGeom>
          </p:spPr>
        </p:pic>
        <p:pic>
          <p:nvPicPr>
            <p:cNvPr id="8" name="Picture 7">
              <a:extLst>
                <a:ext uri="{FF2B5EF4-FFF2-40B4-BE49-F238E27FC236}">
                  <a16:creationId xmlns:a16="http://schemas.microsoft.com/office/drawing/2014/main" id="{59818AB7-FCC7-495F-8A36-C78B2EA7FC27}"/>
                </a:ext>
              </a:extLst>
            </p:cNvPr>
            <p:cNvPicPr>
              <a:picLocks noChangeAspect="1"/>
            </p:cNvPicPr>
            <p:nvPr/>
          </p:nvPicPr>
          <p:blipFill>
            <a:blip r:embed="rId9"/>
            <a:stretch>
              <a:fillRect/>
            </a:stretch>
          </p:blipFill>
          <p:spPr>
            <a:xfrm>
              <a:off x="8536368" y="1949269"/>
              <a:ext cx="422423" cy="428148"/>
            </a:xfrm>
            <a:prstGeom prst="rect">
              <a:avLst/>
            </a:prstGeom>
          </p:spPr>
        </p:pic>
        <p:sp>
          <p:nvSpPr>
            <p:cNvPr id="9" name="TextBox 8">
              <a:extLst>
                <a:ext uri="{FF2B5EF4-FFF2-40B4-BE49-F238E27FC236}">
                  <a16:creationId xmlns:a16="http://schemas.microsoft.com/office/drawing/2014/main" id="{9860CAAC-8BAC-4AF0-85F9-D832541AF2DF}"/>
                </a:ext>
              </a:extLst>
            </p:cNvPr>
            <p:cNvSpPr txBox="1"/>
            <p:nvPr/>
          </p:nvSpPr>
          <p:spPr>
            <a:xfrm>
              <a:off x="6531386" y="2467081"/>
              <a:ext cx="735792" cy="54476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dirty="0">
                  <a:gradFill>
                    <a:gsLst>
                      <a:gs pos="2917">
                        <a:srgbClr val="000000"/>
                      </a:gs>
                      <a:gs pos="30000">
                        <a:srgbClr val="000000"/>
                      </a:gs>
                    </a:gsLst>
                    <a:lin ang="5400000" scaled="0"/>
                  </a:gradFill>
                  <a:latin typeface="Segoe UI"/>
                </a:rPr>
                <a:t>Azure Boards</a:t>
              </a:r>
            </a:p>
          </p:txBody>
        </p:sp>
        <p:sp>
          <p:nvSpPr>
            <p:cNvPr id="11" name="TextBox 10">
              <a:extLst>
                <a:ext uri="{FF2B5EF4-FFF2-40B4-BE49-F238E27FC236}">
                  <a16:creationId xmlns:a16="http://schemas.microsoft.com/office/drawing/2014/main" id="{5B8E7655-7123-42BD-8BFA-0AA261FDCE8C}"/>
                </a:ext>
              </a:extLst>
            </p:cNvPr>
            <p:cNvSpPr txBox="1"/>
            <p:nvPr/>
          </p:nvSpPr>
          <p:spPr>
            <a:xfrm>
              <a:off x="8243027" y="2467081"/>
              <a:ext cx="833596" cy="54476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dirty="0">
                  <a:gradFill>
                    <a:gsLst>
                      <a:gs pos="2917">
                        <a:srgbClr val="000000"/>
                      </a:gs>
                      <a:gs pos="30000">
                        <a:srgbClr val="000000"/>
                      </a:gs>
                    </a:gsLst>
                    <a:lin ang="5400000" scaled="0"/>
                  </a:gradFill>
                  <a:latin typeface="Segoe UI"/>
                </a:rPr>
                <a:t>Azure Pipelines</a:t>
              </a:r>
            </a:p>
          </p:txBody>
        </p:sp>
        <p:pic>
          <p:nvPicPr>
            <p:cNvPr id="14" name="Picture 13">
              <a:extLst>
                <a:ext uri="{FF2B5EF4-FFF2-40B4-BE49-F238E27FC236}">
                  <a16:creationId xmlns:a16="http://schemas.microsoft.com/office/drawing/2014/main" id="{74537632-B12C-4BD3-9535-2F2212E58F35}"/>
                </a:ext>
              </a:extLst>
            </p:cNvPr>
            <p:cNvPicPr>
              <a:picLocks noChangeAspect="1"/>
            </p:cNvPicPr>
            <p:nvPr/>
          </p:nvPicPr>
          <p:blipFill>
            <a:blip r:embed="rId9"/>
            <a:stretch>
              <a:fillRect/>
            </a:stretch>
          </p:blipFill>
          <p:spPr>
            <a:xfrm>
              <a:off x="8536368" y="1945148"/>
              <a:ext cx="422423" cy="428148"/>
            </a:xfrm>
            <a:prstGeom prst="rect">
              <a:avLst/>
            </a:prstGeom>
          </p:spPr>
        </p:pic>
        <p:pic>
          <p:nvPicPr>
            <p:cNvPr id="17" name="Picture 16">
              <a:extLst>
                <a:ext uri="{FF2B5EF4-FFF2-40B4-BE49-F238E27FC236}">
                  <a16:creationId xmlns:a16="http://schemas.microsoft.com/office/drawing/2014/main" id="{E8DEDBA2-DA19-4FDA-A2F6-6B6C200085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70237" y="1902006"/>
              <a:ext cx="498223" cy="504974"/>
            </a:xfrm>
            <a:prstGeom prst="rect">
              <a:avLst/>
            </a:prstGeom>
          </p:spPr>
        </p:pic>
        <p:pic>
          <p:nvPicPr>
            <p:cNvPr id="5122" name="Picture 2" descr="Image result for jfrog artifactory">
              <a:extLst>
                <a:ext uri="{FF2B5EF4-FFF2-40B4-BE49-F238E27FC236}">
                  <a16:creationId xmlns:a16="http://schemas.microsoft.com/office/drawing/2014/main" id="{67474CEA-2B84-4588-8E65-066A9375018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33460" y="1855357"/>
              <a:ext cx="619679" cy="70074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9524EE6-D997-44BD-A2FD-C59511CC7664}"/>
                </a:ext>
              </a:extLst>
            </p:cNvPr>
            <p:cNvSpPr txBox="1"/>
            <p:nvPr/>
          </p:nvSpPr>
          <p:spPr>
            <a:xfrm>
              <a:off x="7393657" y="2467081"/>
              <a:ext cx="824220"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GitHub</a:t>
              </a:r>
            </a:p>
          </p:txBody>
        </p:sp>
        <p:sp>
          <p:nvSpPr>
            <p:cNvPr id="21" name="TextBox 20">
              <a:extLst>
                <a:ext uri="{FF2B5EF4-FFF2-40B4-BE49-F238E27FC236}">
                  <a16:creationId xmlns:a16="http://schemas.microsoft.com/office/drawing/2014/main" id="{FCC26F72-330E-46CA-8AA6-5E4700CA9591}"/>
                </a:ext>
              </a:extLst>
            </p:cNvPr>
            <p:cNvSpPr txBox="1"/>
            <p:nvPr/>
          </p:nvSpPr>
          <p:spPr>
            <a:xfrm>
              <a:off x="9137310" y="2467081"/>
              <a:ext cx="942308" cy="54476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err="1">
                  <a:gradFill>
                    <a:gsLst>
                      <a:gs pos="2917">
                        <a:srgbClr val="000000"/>
                      </a:gs>
                      <a:gs pos="30000">
                        <a:srgbClr val="000000"/>
                      </a:gs>
                    </a:gsLst>
                    <a:lin ang="5400000" scaled="0"/>
                  </a:gradFill>
                  <a:latin typeface="Segoe UI"/>
                </a:rPr>
                <a:t>Jfrog</a:t>
              </a:r>
              <a:r>
                <a:rPr lang="en-US" sz="882">
                  <a:gradFill>
                    <a:gsLst>
                      <a:gs pos="2917">
                        <a:srgbClr val="000000"/>
                      </a:gs>
                      <a:gs pos="30000">
                        <a:srgbClr val="000000"/>
                      </a:gs>
                    </a:gsLst>
                    <a:lin ang="5400000" scaled="0"/>
                  </a:gradFill>
                  <a:latin typeface="Segoe UI"/>
                </a:rPr>
                <a:t> Artifactory</a:t>
              </a:r>
            </a:p>
          </p:txBody>
        </p:sp>
        <p:pic>
          <p:nvPicPr>
            <p:cNvPr id="27" name="Picture 26">
              <a:extLst>
                <a:ext uri="{FF2B5EF4-FFF2-40B4-BE49-F238E27FC236}">
                  <a16:creationId xmlns:a16="http://schemas.microsoft.com/office/drawing/2014/main" id="{305338E9-AF8C-4C69-99EE-D66C5852AF9A}"/>
                </a:ext>
              </a:extLst>
            </p:cNvPr>
            <p:cNvPicPr>
              <a:picLocks noChangeAspect="1"/>
            </p:cNvPicPr>
            <p:nvPr/>
          </p:nvPicPr>
          <p:blipFill>
            <a:blip r:embed="rId12"/>
            <a:stretch>
              <a:fillRect/>
            </a:stretch>
          </p:blipFill>
          <p:spPr>
            <a:xfrm>
              <a:off x="5591383" y="1421715"/>
              <a:ext cx="809330" cy="1560259"/>
            </a:xfrm>
            <a:prstGeom prst="rect">
              <a:avLst/>
            </a:prstGeom>
          </p:spPr>
        </p:pic>
        <p:pic>
          <p:nvPicPr>
            <p:cNvPr id="1028" name="Picture 4" descr="Image result for ansible logo">
              <a:extLst>
                <a:ext uri="{FF2B5EF4-FFF2-40B4-BE49-F238E27FC236}">
                  <a16:creationId xmlns:a16="http://schemas.microsoft.com/office/drawing/2014/main" id="{AD1A88B2-5DA6-45A1-8D47-830DDE3F57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3492" y="1660952"/>
              <a:ext cx="909769" cy="90976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6616F2B-5621-4E86-A630-52691833C3FE}"/>
                </a:ext>
              </a:extLst>
            </p:cNvPr>
            <p:cNvSpPr txBox="1"/>
            <p:nvPr/>
          </p:nvSpPr>
          <p:spPr>
            <a:xfrm>
              <a:off x="10164571" y="2467081"/>
              <a:ext cx="942308"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Ansible</a:t>
              </a:r>
            </a:p>
          </p:txBody>
        </p:sp>
      </p:grpSp>
      <p:grpSp>
        <p:nvGrpSpPr>
          <p:cNvPr id="35" name="Group 34">
            <a:extLst>
              <a:ext uri="{FF2B5EF4-FFF2-40B4-BE49-F238E27FC236}">
                <a16:creationId xmlns:a16="http://schemas.microsoft.com/office/drawing/2014/main" id="{0FE086B5-DDFD-485C-80AF-024BE12A4745}"/>
              </a:ext>
            </a:extLst>
          </p:cNvPr>
          <p:cNvGrpSpPr/>
          <p:nvPr/>
        </p:nvGrpSpPr>
        <p:grpSpPr>
          <a:xfrm>
            <a:off x="4940797" y="5509991"/>
            <a:ext cx="6261473" cy="969572"/>
            <a:chOff x="4992977" y="5619981"/>
            <a:chExt cx="6387029" cy="989014"/>
          </a:xfrm>
        </p:grpSpPr>
        <p:grpSp>
          <p:nvGrpSpPr>
            <p:cNvPr id="33" name="Group 32">
              <a:extLst>
                <a:ext uri="{FF2B5EF4-FFF2-40B4-BE49-F238E27FC236}">
                  <a16:creationId xmlns:a16="http://schemas.microsoft.com/office/drawing/2014/main" id="{B129A3A2-20CA-4B14-A13B-2B822CCF523D}"/>
                </a:ext>
              </a:extLst>
            </p:cNvPr>
            <p:cNvGrpSpPr/>
            <p:nvPr/>
          </p:nvGrpSpPr>
          <p:grpSpPr>
            <a:xfrm>
              <a:off x="4992977" y="5619981"/>
              <a:ext cx="6088790" cy="751844"/>
              <a:chOff x="5067311" y="5598931"/>
              <a:chExt cx="6088790" cy="751844"/>
            </a:xfrm>
          </p:grpSpPr>
          <p:pic>
            <p:nvPicPr>
              <p:cNvPr id="1026" name="Picture 2" descr="GcpLogo">
                <a:extLst>
                  <a:ext uri="{FF2B5EF4-FFF2-40B4-BE49-F238E27FC236}">
                    <a16:creationId xmlns:a16="http://schemas.microsoft.com/office/drawing/2014/main" id="{D31E5398-7E8B-411E-9C93-70760C93D31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96417" y="5702545"/>
                <a:ext cx="544617" cy="5446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close up of a sign&#10;&#10;Description generated with high confidence">
                <a:extLst>
                  <a:ext uri="{FF2B5EF4-FFF2-40B4-BE49-F238E27FC236}">
                    <a16:creationId xmlns:a16="http://schemas.microsoft.com/office/drawing/2014/main" id="{5DB6B6F1-2A9F-4A74-ACAA-D7BDD0A75291}"/>
                  </a:ext>
                </a:extLst>
              </p:cNvPr>
              <p:cNvPicPr>
                <a:picLocks noChangeAspect="1"/>
              </p:cNvPicPr>
              <p:nvPr/>
            </p:nvPicPr>
            <p:blipFill>
              <a:blip r:embed="rId15"/>
              <a:stretch>
                <a:fillRect/>
              </a:stretch>
            </p:blipFill>
            <p:spPr>
              <a:xfrm>
                <a:off x="6020329" y="5702471"/>
                <a:ext cx="544765" cy="544765"/>
              </a:xfrm>
              <a:prstGeom prst="rect">
                <a:avLst/>
              </a:prstGeom>
            </p:spPr>
          </p:pic>
          <p:pic>
            <p:nvPicPr>
              <p:cNvPr id="31" name="Picture 4" descr="https://i1.wp.com/buildazure.com/wp-content/uploads/2017/09/Azure.png?resize=519%2C387&amp;ssl=1">
                <a:extLst>
                  <a:ext uri="{FF2B5EF4-FFF2-40B4-BE49-F238E27FC236}">
                    <a16:creationId xmlns:a16="http://schemas.microsoft.com/office/drawing/2014/main" id="{EDA6E539-36A9-4B64-8CB5-278564FCC61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67311" y="5705782"/>
                <a:ext cx="721695" cy="5381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indows logo">
                <a:extLst>
                  <a:ext uri="{FF2B5EF4-FFF2-40B4-BE49-F238E27FC236}">
                    <a16:creationId xmlns:a16="http://schemas.microsoft.com/office/drawing/2014/main" id="{1BFCE162-76BF-41BA-8774-3C993AF1962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8509" y="5731507"/>
                <a:ext cx="486693" cy="4866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nux Tux Logo Vector">
                <a:extLst>
                  <a:ext uri="{FF2B5EF4-FFF2-40B4-BE49-F238E27FC236}">
                    <a16:creationId xmlns:a16="http://schemas.microsoft.com/office/drawing/2014/main" id="{213AAE89-80EA-4EE1-8C35-5B910706256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572357" y="5677895"/>
                <a:ext cx="504829" cy="5939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pple Mac Logo Vector">
                <a:extLst>
                  <a:ext uri="{FF2B5EF4-FFF2-40B4-BE49-F238E27FC236}">
                    <a16:creationId xmlns:a16="http://schemas.microsoft.com/office/drawing/2014/main" id="{E89064AA-DE4F-4D48-9DDF-9E1A2991BED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026525" y="5702471"/>
                <a:ext cx="443076" cy="5447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ocker logo">
                <a:extLst>
                  <a:ext uri="{FF2B5EF4-FFF2-40B4-BE49-F238E27FC236}">
                    <a16:creationId xmlns:a16="http://schemas.microsoft.com/office/drawing/2014/main" id="{86088243-86EA-4270-B1CA-59990E87C6D6}"/>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700924" y="5598931"/>
                <a:ext cx="751844" cy="7518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kubernetes logo">
                <a:extLst>
                  <a:ext uri="{FF2B5EF4-FFF2-40B4-BE49-F238E27FC236}">
                    <a16:creationId xmlns:a16="http://schemas.microsoft.com/office/drawing/2014/main" id="{3F91B5E5-F356-4378-9B47-2A01CFFCF468}"/>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10684088" y="5738847"/>
                <a:ext cx="472013" cy="47201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A7DCE554-8CAE-4BE7-85F3-BCA2B5942B36}"/>
                </a:ext>
              </a:extLst>
            </p:cNvPr>
            <p:cNvSpPr txBox="1"/>
            <p:nvPr/>
          </p:nvSpPr>
          <p:spPr>
            <a:xfrm>
              <a:off x="5049111" y="6188880"/>
              <a:ext cx="705650"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Azure</a:t>
              </a:r>
            </a:p>
          </p:txBody>
        </p:sp>
        <p:sp>
          <p:nvSpPr>
            <p:cNvPr id="43" name="TextBox 42">
              <a:extLst>
                <a:ext uri="{FF2B5EF4-FFF2-40B4-BE49-F238E27FC236}">
                  <a16:creationId xmlns:a16="http://schemas.microsoft.com/office/drawing/2014/main" id="{E4D87835-4D73-4C5F-93F7-D86A06083557}"/>
                </a:ext>
              </a:extLst>
            </p:cNvPr>
            <p:cNvSpPr txBox="1"/>
            <p:nvPr/>
          </p:nvSpPr>
          <p:spPr>
            <a:xfrm>
              <a:off x="8008567" y="6188880"/>
              <a:ext cx="961730"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Windows</a:t>
              </a:r>
            </a:p>
          </p:txBody>
        </p:sp>
        <p:sp>
          <p:nvSpPr>
            <p:cNvPr id="44" name="TextBox 43">
              <a:extLst>
                <a:ext uri="{FF2B5EF4-FFF2-40B4-BE49-F238E27FC236}">
                  <a16:creationId xmlns:a16="http://schemas.microsoft.com/office/drawing/2014/main" id="{456B199E-7413-4E17-8F79-32C55C8926D4}"/>
                </a:ext>
              </a:extLst>
            </p:cNvPr>
            <p:cNvSpPr txBox="1"/>
            <p:nvPr/>
          </p:nvSpPr>
          <p:spPr>
            <a:xfrm>
              <a:off x="7370267" y="6188880"/>
              <a:ext cx="824220"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Linux</a:t>
              </a:r>
            </a:p>
          </p:txBody>
        </p:sp>
        <p:sp>
          <p:nvSpPr>
            <p:cNvPr id="45" name="TextBox 44">
              <a:extLst>
                <a:ext uri="{FF2B5EF4-FFF2-40B4-BE49-F238E27FC236}">
                  <a16:creationId xmlns:a16="http://schemas.microsoft.com/office/drawing/2014/main" id="{FB7305BD-F416-4BE7-B639-4FA6A1511922}"/>
                </a:ext>
              </a:extLst>
            </p:cNvPr>
            <p:cNvSpPr txBox="1"/>
            <p:nvPr/>
          </p:nvSpPr>
          <p:spPr>
            <a:xfrm>
              <a:off x="8748218" y="6188880"/>
              <a:ext cx="942308"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err="1">
                  <a:gradFill>
                    <a:gsLst>
                      <a:gs pos="2917">
                        <a:srgbClr val="000000"/>
                      </a:gs>
                      <a:gs pos="30000">
                        <a:srgbClr val="000000"/>
                      </a:gs>
                    </a:gsLst>
                    <a:lin ang="5400000" scaled="0"/>
                  </a:gradFill>
                  <a:latin typeface="Segoe UI"/>
                </a:rPr>
                <a:t>MacOs</a:t>
              </a:r>
              <a:endParaRPr lang="en-US" sz="882">
                <a:gradFill>
                  <a:gsLst>
                    <a:gs pos="2917">
                      <a:srgbClr val="000000"/>
                    </a:gs>
                    <a:gs pos="30000">
                      <a:srgbClr val="000000"/>
                    </a:gs>
                  </a:gsLst>
                  <a:lin ang="5400000" scaled="0"/>
                </a:gradFill>
                <a:latin typeface="Segoe UI"/>
              </a:endParaRPr>
            </a:p>
          </p:txBody>
        </p:sp>
        <p:sp>
          <p:nvSpPr>
            <p:cNvPr id="46" name="TextBox 45">
              <a:extLst>
                <a:ext uri="{FF2B5EF4-FFF2-40B4-BE49-F238E27FC236}">
                  <a16:creationId xmlns:a16="http://schemas.microsoft.com/office/drawing/2014/main" id="{BEA3D313-E6F8-4D4C-BBA8-73481606DC97}"/>
                </a:ext>
              </a:extLst>
            </p:cNvPr>
            <p:cNvSpPr txBox="1"/>
            <p:nvPr/>
          </p:nvSpPr>
          <p:spPr>
            <a:xfrm>
              <a:off x="9495968" y="6188880"/>
              <a:ext cx="942308"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Docker</a:t>
              </a:r>
            </a:p>
          </p:txBody>
        </p:sp>
        <p:sp>
          <p:nvSpPr>
            <p:cNvPr id="48" name="TextBox 47">
              <a:extLst>
                <a:ext uri="{FF2B5EF4-FFF2-40B4-BE49-F238E27FC236}">
                  <a16:creationId xmlns:a16="http://schemas.microsoft.com/office/drawing/2014/main" id="{520B4188-39E5-4786-9451-3EF39BCAE425}"/>
                </a:ext>
              </a:extLst>
            </p:cNvPr>
            <p:cNvSpPr txBox="1"/>
            <p:nvPr/>
          </p:nvSpPr>
          <p:spPr>
            <a:xfrm>
              <a:off x="5875034" y="6188880"/>
              <a:ext cx="783235"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Amazon</a:t>
              </a:r>
            </a:p>
          </p:txBody>
        </p:sp>
        <p:sp>
          <p:nvSpPr>
            <p:cNvPr id="49" name="TextBox 48">
              <a:extLst>
                <a:ext uri="{FF2B5EF4-FFF2-40B4-BE49-F238E27FC236}">
                  <a16:creationId xmlns:a16="http://schemas.microsoft.com/office/drawing/2014/main" id="{FCFA8544-DEE7-4807-AA4E-299D4474E974}"/>
                </a:ext>
              </a:extLst>
            </p:cNvPr>
            <p:cNvSpPr txBox="1"/>
            <p:nvPr/>
          </p:nvSpPr>
          <p:spPr>
            <a:xfrm>
              <a:off x="6623044" y="6188880"/>
              <a:ext cx="783235"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Google</a:t>
              </a:r>
            </a:p>
          </p:txBody>
        </p:sp>
        <p:sp>
          <p:nvSpPr>
            <p:cNvPr id="50" name="TextBox 49">
              <a:extLst>
                <a:ext uri="{FF2B5EF4-FFF2-40B4-BE49-F238E27FC236}">
                  <a16:creationId xmlns:a16="http://schemas.microsoft.com/office/drawing/2014/main" id="{7CA29796-D910-46D4-A4C0-EC00E188449B}"/>
                </a:ext>
              </a:extLst>
            </p:cNvPr>
            <p:cNvSpPr txBox="1"/>
            <p:nvPr/>
          </p:nvSpPr>
          <p:spPr>
            <a:xfrm>
              <a:off x="10437698" y="6188880"/>
              <a:ext cx="942308" cy="42011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882">
                  <a:gradFill>
                    <a:gsLst>
                      <a:gs pos="2917">
                        <a:srgbClr val="000000"/>
                      </a:gs>
                      <a:gs pos="30000">
                        <a:srgbClr val="000000"/>
                      </a:gs>
                    </a:gsLst>
                    <a:lin ang="5400000" scaled="0"/>
                  </a:gradFill>
                  <a:latin typeface="Segoe UI"/>
                </a:rPr>
                <a:t>Kubernetes</a:t>
              </a:r>
            </a:p>
          </p:txBody>
        </p:sp>
      </p:grpSp>
    </p:spTree>
    <p:extLst>
      <p:ext uri="{BB962C8B-B14F-4D97-AF65-F5344CB8AC3E}">
        <p14:creationId xmlns:p14="http://schemas.microsoft.com/office/powerpoint/2010/main" val="33930622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1485A1-201F-4C95-88FF-2F2795E3C6A6}"/>
              </a:ext>
            </a:extLst>
          </p:cNvPr>
          <p:cNvSpPr txBox="1"/>
          <p:nvPr/>
        </p:nvSpPr>
        <p:spPr>
          <a:xfrm>
            <a:off x="314401" y="2950919"/>
            <a:ext cx="4667961" cy="3285800"/>
          </a:xfrm>
          <a:prstGeom prst="rect">
            <a:avLst/>
          </a:prstGeom>
          <a:noFill/>
        </p:spPr>
        <p:txBody>
          <a:bodyPr wrap="square" lIns="179285" tIns="143428" rIns="179285" bIns="143428" rtlCol="0">
            <a:spAutoFit/>
          </a:bodyPr>
          <a:lstStyle/>
          <a:p>
            <a:pPr>
              <a:lnSpc>
                <a:spcPct val="90000"/>
              </a:lnSpc>
              <a:spcAft>
                <a:spcPts val="588"/>
              </a:spcAft>
              <a:defRPr/>
            </a:pPr>
            <a:r>
              <a:rPr lang="en-US" sz="5882" b="1" dirty="0">
                <a:solidFill>
                  <a:srgbClr val="0078D7"/>
                </a:solidFill>
                <a:latin typeface="Segoe UI Semilight"/>
              </a:rPr>
              <a:t>10</a:t>
            </a:r>
            <a:r>
              <a:rPr lang="en-US" sz="3137" dirty="0">
                <a:gradFill>
                  <a:gsLst>
                    <a:gs pos="2917">
                      <a:srgbClr val="353535"/>
                    </a:gs>
                    <a:gs pos="30000">
                      <a:srgbClr val="353535"/>
                    </a:gs>
                  </a:gsLst>
                  <a:lin ang="5400000" scaled="0"/>
                </a:gradFill>
                <a:latin typeface="Segoe UI Semilight"/>
              </a:rPr>
              <a:t> </a:t>
            </a:r>
            <a:r>
              <a:rPr lang="en-US" sz="5882" b="1" dirty="0">
                <a:solidFill>
                  <a:srgbClr val="0078D7"/>
                </a:solidFill>
                <a:latin typeface="Segoe UI Semilight"/>
              </a:rPr>
              <a:t>Free</a:t>
            </a:r>
            <a:r>
              <a:rPr lang="en-US" sz="3137" dirty="0">
                <a:solidFill>
                  <a:srgbClr val="0078D7"/>
                </a:solidFill>
                <a:latin typeface="Segoe UI Semilight"/>
              </a:rPr>
              <a:t> </a:t>
            </a:r>
          </a:p>
          <a:p>
            <a:pPr>
              <a:lnSpc>
                <a:spcPct val="90000"/>
              </a:lnSpc>
              <a:spcAft>
                <a:spcPts val="588"/>
              </a:spcAft>
              <a:defRPr/>
            </a:pPr>
            <a:r>
              <a:rPr lang="en-US" sz="3137" dirty="0">
                <a:solidFill>
                  <a:srgbClr val="0078D7"/>
                </a:solidFill>
                <a:latin typeface="Segoe UI Semilight"/>
              </a:rPr>
              <a:t>concurrent pipelines with unlimited build minutes for </a:t>
            </a:r>
            <a:r>
              <a:rPr lang="en-US" sz="3137" b="1" dirty="0">
                <a:solidFill>
                  <a:srgbClr val="0078D7"/>
                </a:solidFill>
                <a:latin typeface="Segoe UI Semilight"/>
              </a:rPr>
              <a:t>public projects</a:t>
            </a:r>
            <a:endParaRPr lang="en-US" sz="3137" dirty="0">
              <a:solidFill>
                <a:srgbClr val="0078D7"/>
              </a:solidFill>
              <a:latin typeface="Segoe UI Semilight"/>
            </a:endParaRPr>
          </a:p>
          <a:p>
            <a:pPr>
              <a:lnSpc>
                <a:spcPct val="90000"/>
              </a:lnSpc>
              <a:spcAft>
                <a:spcPts val="588"/>
              </a:spcAft>
              <a:defRPr/>
            </a:pPr>
            <a:endParaRPr lang="en-US" sz="2353" dirty="0">
              <a:solidFill>
                <a:srgbClr val="0078D7"/>
              </a:solidFill>
              <a:latin typeface="Segoe UI Semilight"/>
            </a:endParaRPr>
          </a:p>
          <a:p>
            <a:pPr>
              <a:lnSpc>
                <a:spcPct val="90000"/>
              </a:lnSpc>
              <a:spcAft>
                <a:spcPts val="588"/>
              </a:spcAft>
              <a:defRPr/>
            </a:pPr>
            <a:r>
              <a:rPr lang="en-US" sz="2353" dirty="0">
                <a:solidFill>
                  <a:srgbClr val="0078D7"/>
                </a:solidFill>
                <a:latin typeface="Segoe UI Semilight"/>
              </a:rPr>
              <a:t>using mac, Linux and Windows.</a:t>
            </a:r>
          </a:p>
        </p:txBody>
      </p:sp>
      <p:grpSp>
        <p:nvGrpSpPr>
          <p:cNvPr id="5" name="Group 4">
            <a:extLst>
              <a:ext uri="{FF2B5EF4-FFF2-40B4-BE49-F238E27FC236}">
                <a16:creationId xmlns:a16="http://schemas.microsoft.com/office/drawing/2014/main" id="{5174E8D5-BC82-4133-8DEA-CFBC722BEE45}"/>
              </a:ext>
            </a:extLst>
          </p:cNvPr>
          <p:cNvGrpSpPr/>
          <p:nvPr/>
        </p:nvGrpSpPr>
        <p:grpSpPr>
          <a:xfrm>
            <a:off x="500026" y="1078899"/>
            <a:ext cx="2240443" cy="1965650"/>
            <a:chOff x="1172274" y="682314"/>
            <a:chExt cx="2285369" cy="2005065"/>
          </a:xfrm>
        </p:grpSpPr>
        <p:pic>
          <p:nvPicPr>
            <p:cNvPr id="3" name="Picture 2">
              <a:extLst>
                <a:ext uri="{FF2B5EF4-FFF2-40B4-BE49-F238E27FC236}">
                  <a16:creationId xmlns:a16="http://schemas.microsoft.com/office/drawing/2014/main" id="{143327ED-5DEF-4385-A144-4D8872C130C2}"/>
                </a:ext>
              </a:extLst>
            </p:cNvPr>
            <p:cNvPicPr>
              <a:picLocks noChangeAspect="1"/>
            </p:cNvPicPr>
            <p:nvPr/>
          </p:nvPicPr>
          <p:blipFill>
            <a:blip r:embed="rId2"/>
            <a:stretch>
              <a:fillRect/>
            </a:stretch>
          </p:blipFill>
          <p:spPr>
            <a:xfrm>
              <a:off x="1621207" y="682314"/>
              <a:ext cx="1387502" cy="1387502"/>
            </a:xfrm>
            <a:prstGeom prst="rect">
              <a:avLst/>
            </a:prstGeom>
          </p:spPr>
        </p:pic>
        <p:sp>
          <p:nvSpPr>
            <p:cNvPr id="6" name="Rectangle 5">
              <a:extLst>
                <a:ext uri="{FF2B5EF4-FFF2-40B4-BE49-F238E27FC236}">
                  <a16:creationId xmlns:a16="http://schemas.microsoft.com/office/drawing/2014/main" id="{2E20D2E9-49B1-425B-8E5A-E09B7C455191}"/>
                </a:ext>
              </a:extLst>
            </p:cNvPr>
            <p:cNvSpPr/>
            <p:nvPr/>
          </p:nvSpPr>
          <p:spPr>
            <a:xfrm>
              <a:off x="1172274" y="2225714"/>
              <a:ext cx="2285369" cy="461665"/>
            </a:xfrm>
            <a:prstGeom prst="rect">
              <a:avLst/>
            </a:prstGeom>
          </p:spPr>
          <p:txBody>
            <a:bodyPr wrap="none">
              <a:spAutoFit/>
            </a:bodyPr>
            <a:lstStyle/>
            <a:p>
              <a:pPr>
                <a:defRPr/>
              </a:pPr>
              <a:r>
                <a:rPr lang="en-US" sz="2353">
                  <a:solidFill>
                    <a:srgbClr val="353535"/>
                  </a:solidFill>
                  <a:latin typeface="Segoe UI Semilight"/>
                </a:rPr>
                <a:t>Azure Pipelines </a:t>
              </a:r>
            </a:p>
          </p:txBody>
        </p:sp>
      </p:grpSp>
      <p:sp>
        <p:nvSpPr>
          <p:cNvPr id="8" name="Title 3">
            <a:extLst>
              <a:ext uri="{FF2B5EF4-FFF2-40B4-BE49-F238E27FC236}">
                <a16:creationId xmlns:a16="http://schemas.microsoft.com/office/drawing/2014/main" id="{F232366B-9D90-444C-B528-BD7131D1EEB8}"/>
              </a:ext>
            </a:extLst>
          </p:cNvPr>
          <p:cNvSpPr txBox="1">
            <a:spLocks/>
          </p:cNvSpPr>
          <p:nvPr/>
        </p:nvSpPr>
        <p:spPr>
          <a:xfrm>
            <a:off x="5446858" y="2279177"/>
            <a:ext cx="4284241" cy="1078152"/>
          </a:xfrm>
          <a:prstGeom prst="rect">
            <a:avLst/>
          </a:prstGeom>
        </p:spPr>
        <p:txBody>
          <a:bodyPr vert="horz" wrap="square" lIns="89642" tIns="44821" rIns="89642" bIns="44821" rtlCol="0" anchor="b">
            <a:normAutofit fontScale="75000" lnSpcReduction="20000"/>
          </a:bodyPr>
          <a:lst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a:lstStyle>
          <a:p>
            <a:pPr algn="ctr" defTabSz="896386">
              <a:lnSpc>
                <a:spcPct val="120000"/>
              </a:lnSpc>
            </a:pPr>
            <a:r>
              <a:rPr lang="en-US" sz="4313" spc="-147" dirty="0">
                <a:solidFill>
                  <a:srgbClr val="0078D7"/>
                </a:solidFill>
                <a:latin typeface="Segoe UI Semibold"/>
              </a:rPr>
              <a:t>Acquire directly through </a:t>
            </a:r>
          </a:p>
          <a:p>
            <a:pPr algn="ctr" defTabSz="896386">
              <a:lnSpc>
                <a:spcPct val="120000"/>
              </a:lnSpc>
            </a:pPr>
            <a:r>
              <a:rPr lang="en-US" sz="4313" spc="-147" dirty="0">
                <a:solidFill>
                  <a:srgbClr val="0078D7"/>
                </a:solidFill>
                <a:latin typeface="Segoe UI Semibold"/>
              </a:rPr>
              <a:t>the GitHub marketplace</a:t>
            </a:r>
          </a:p>
        </p:txBody>
      </p:sp>
      <p:pic>
        <p:nvPicPr>
          <p:cNvPr id="10" name="Picture 9">
            <a:extLst>
              <a:ext uri="{FF2B5EF4-FFF2-40B4-BE49-F238E27FC236}">
                <a16:creationId xmlns:a16="http://schemas.microsoft.com/office/drawing/2014/main" id="{12AFC449-7DFA-4649-A3AA-75F565093859}"/>
              </a:ext>
            </a:extLst>
          </p:cNvPr>
          <p:cNvPicPr>
            <a:picLocks noChangeAspect="1"/>
          </p:cNvPicPr>
          <p:nvPr/>
        </p:nvPicPr>
        <p:blipFill>
          <a:blip r:embed="rId3"/>
          <a:stretch>
            <a:fillRect/>
          </a:stretch>
        </p:blipFill>
        <p:spPr>
          <a:xfrm>
            <a:off x="9851867" y="1427525"/>
            <a:ext cx="2321568" cy="1929803"/>
          </a:xfrm>
          <a:prstGeom prst="rect">
            <a:avLst/>
          </a:prstGeom>
        </p:spPr>
      </p:pic>
      <p:pic>
        <p:nvPicPr>
          <p:cNvPr id="11" name="Picture Placeholder 5">
            <a:extLst>
              <a:ext uri="{FF2B5EF4-FFF2-40B4-BE49-F238E27FC236}">
                <a16:creationId xmlns:a16="http://schemas.microsoft.com/office/drawing/2014/main" id="{B941B3E6-3411-4D81-8735-3E7F3F97E8F3}"/>
              </a:ext>
            </a:extLst>
          </p:cNvPr>
          <p:cNvPicPr>
            <a:picLocks noChangeAspect="1"/>
          </p:cNvPicPr>
          <p:nvPr/>
        </p:nvPicPr>
        <p:blipFill rotWithShape="1">
          <a:blip r:embed="rId4"/>
          <a:srcRect l="-188" t="-8041" b="-55"/>
          <a:stretch/>
        </p:blipFill>
        <p:spPr>
          <a:xfrm>
            <a:off x="5297404" y="3154973"/>
            <a:ext cx="6835775" cy="4901074"/>
          </a:xfrm>
          <a:prstGeom prst="rect">
            <a:avLst/>
          </a:prstGeom>
          <a:ln>
            <a:noFill/>
          </a:ln>
          <a:effectLst>
            <a:outerShdw blurRad="190500" algn="tl" rotWithShape="0">
              <a:srgbClr val="000000">
                <a:alpha val="70000"/>
              </a:srgbClr>
            </a:outerShdw>
          </a:effectLst>
        </p:spPr>
      </p:pic>
      <p:sp>
        <p:nvSpPr>
          <p:cNvPr id="12" name="Title 1">
            <a:extLst>
              <a:ext uri="{FF2B5EF4-FFF2-40B4-BE49-F238E27FC236}">
                <a16:creationId xmlns:a16="http://schemas.microsoft.com/office/drawing/2014/main" id="{A6239177-62C3-4F2D-8D12-FDE7FC8F8CD7}"/>
              </a:ext>
            </a:extLst>
          </p:cNvPr>
          <p:cNvSpPr>
            <a:spLocks noGrp="1"/>
          </p:cNvSpPr>
          <p:nvPr>
            <p:ph type="title"/>
          </p:nvPr>
        </p:nvSpPr>
        <p:spPr>
          <a:xfrm>
            <a:off x="426425" y="224567"/>
            <a:ext cx="11336039" cy="743908"/>
          </a:xfrm>
        </p:spPr>
        <p:txBody>
          <a:bodyPr/>
          <a:lstStyle/>
          <a:p>
            <a:pPr algn="ctr"/>
            <a:r>
              <a:rPr lang="en-US" sz="4313" dirty="0"/>
              <a:t>Microsoft</a:t>
            </a:r>
            <a:r>
              <a:rPr lang="en-US" dirty="0"/>
              <a:t>      Open Source</a:t>
            </a:r>
          </a:p>
        </p:txBody>
      </p:sp>
      <p:pic>
        <p:nvPicPr>
          <p:cNvPr id="13" name="Graphic 12" descr="Heart">
            <a:extLst>
              <a:ext uri="{FF2B5EF4-FFF2-40B4-BE49-F238E27FC236}">
                <a16:creationId xmlns:a16="http://schemas.microsoft.com/office/drawing/2014/main" id="{4EAD65D0-230D-42E8-82B0-BDF77E0145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2182" y="343674"/>
            <a:ext cx="680013" cy="680013"/>
          </a:xfrm>
          <a:prstGeom prst="rect">
            <a:avLst/>
          </a:prstGeom>
        </p:spPr>
      </p:pic>
    </p:spTree>
    <p:extLst>
      <p:ext uri="{BB962C8B-B14F-4D97-AF65-F5344CB8AC3E}">
        <p14:creationId xmlns:p14="http://schemas.microsoft.com/office/powerpoint/2010/main" val="37564152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581937"/>
          </a:xfrm>
        </p:spPr>
        <p:txBody>
          <a:bodyPr/>
          <a:lstStyle/>
          <a:p>
            <a:r>
              <a:rPr lang="en-US" dirty="0"/>
              <a:t>Rate My Talk &amp; Download Slides!</a:t>
            </a:r>
          </a:p>
          <a:p>
            <a:pPr marL="336145" lvl="1" indent="0">
              <a:buNone/>
            </a:pPr>
            <a:endParaRPr lang="en-US" sz="1961" b="1" dirty="0"/>
          </a:p>
          <a:p>
            <a:pPr marL="336145" lvl="1" indent="0">
              <a:buNone/>
            </a:pPr>
            <a:r>
              <a:rPr lang="en-US" sz="5882" b="1" dirty="0"/>
              <a:t>	http://bit.ly/RateShawnsTalk</a:t>
            </a:r>
          </a:p>
          <a:p>
            <a:pPr marL="336145" lvl="1" indent="0" algn="ctr">
              <a:buNone/>
            </a:pPr>
            <a:r>
              <a:rPr lang="en-US" sz="3137" dirty="0"/>
              <a:t>(case sensitive)</a:t>
            </a:r>
            <a:r>
              <a:rPr lang="en-US" sz="5882" dirty="0"/>
              <a:t> </a:t>
            </a:r>
          </a:p>
          <a:p>
            <a:r>
              <a:rPr lang="en-US" dirty="0"/>
              <a:t>Contact Information</a:t>
            </a:r>
          </a:p>
          <a:p>
            <a:pPr lvl="1"/>
            <a:r>
              <a:rPr lang="en-US" dirty="0"/>
              <a:t>Email: sweisfel@microsoft.com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pic>
        <p:nvPicPr>
          <p:cNvPr id="6" name="Picture 5"/>
          <p:cNvPicPr>
            <a:picLocks noChangeAspect="1"/>
          </p:cNvPicPr>
          <p:nvPr/>
        </p:nvPicPr>
        <p:blipFill>
          <a:blip r:embed="rId4"/>
          <a:stretch>
            <a:fillRect/>
          </a:stretch>
        </p:blipFill>
        <p:spPr>
          <a:xfrm>
            <a:off x="7963552" y="3228787"/>
            <a:ext cx="3370931" cy="3412401"/>
          </a:xfrm>
          <a:prstGeom prst="rect">
            <a:avLst/>
          </a:prstGeom>
        </p:spPr>
      </p:pic>
    </p:spTree>
    <p:custDataLst>
      <p:tags r:id="rId1"/>
    </p:custDataLst>
    <p:extLst>
      <p:ext uri="{BB962C8B-B14F-4D97-AF65-F5344CB8AC3E}">
        <p14:creationId xmlns:p14="http://schemas.microsoft.com/office/powerpoint/2010/main" val="36117516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0B228-97B2-45A7-9490-CE3D534593FC}"/>
              </a:ext>
            </a:extLst>
          </p:cNvPr>
          <p:cNvSpPr>
            <a:spLocks noGrp="1"/>
          </p:cNvSpPr>
          <p:nvPr>
            <p:ph type="title"/>
          </p:nvPr>
        </p:nvSpPr>
        <p:spPr/>
        <p:txBody>
          <a:bodyPr/>
          <a:lstStyle/>
          <a:p>
            <a:r>
              <a:rPr lang="en-US" dirty="0"/>
              <a:t>Regional Events</a:t>
            </a:r>
          </a:p>
        </p:txBody>
      </p:sp>
      <p:sp>
        <p:nvSpPr>
          <p:cNvPr id="3" name="Text Placeholder 2">
            <a:extLst>
              <a:ext uri="{FF2B5EF4-FFF2-40B4-BE49-F238E27FC236}">
                <a16:creationId xmlns:a16="http://schemas.microsoft.com/office/drawing/2014/main" id="{8DCBB5FB-6954-48D8-9E25-EE709E0C1C96}"/>
              </a:ext>
            </a:extLst>
          </p:cNvPr>
          <p:cNvSpPr>
            <a:spLocks noGrp="1"/>
          </p:cNvSpPr>
          <p:nvPr>
            <p:ph type="body" sz="quarter" idx="10"/>
          </p:nvPr>
        </p:nvSpPr>
        <p:spPr>
          <a:xfrm>
            <a:off x="269303" y="1187963"/>
            <a:ext cx="11655078" cy="5449178"/>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dirty="0"/>
              <a:t>https://aka.ms/TOLAEvents</a:t>
            </a:r>
          </a:p>
        </p:txBody>
      </p:sp>
      <p:pic>
        <p:nvPicPr>
          <p:cNvPr id="4" name="Picture 3">
            <a:extLst>
              <a:ext uri="{FF2B5EF4-FFF2-40B4-BE49-F238E27FC236}">
                <a16:creationId xmlns:a16="http://schemas.microsoft.com/office/drawing/2014/main" id="{3256D908-08B1-42AB-B4C8-C5DCB51B86F0}"/>
              </a:ext>
            </a:extLst>
          </p:cNvPr>
          <p:cNvPicPr>
            <a:picLocks noChangeAspect="1"/>
          </p:cNvPicPr>
          <p:nvPr/>
        </p:nvPicPr>
        <p:blipFill rotWithShape="1">
          <a:blip r:embed="rId3"/>
          <a:srcRect b="32680"/>
          <a:stretch/>
        </p:blipFill>
        <p:spPr>
          <a:xfrm>
            <a:off x="476943" y="1345125"/>
            <a:ext cx="8009523" cy="4324914"/>
          </a:xfrm>
          <a:prstGeom prst="rect">
            <a:avLst/>
          </a:prstGeom>
        </p:spPr>
      </p:pic>
      <p:pic>
        <p:nvPicPr>
          <p:cNvPr id="5" name="Picture 4">
            <a:extLst>
              <a:ext uri="{FF2B5EF4-FFF2-40B4-BE49-F238E27FC236}">
                <a16:creationId xmlns:a16="http://schemas.microsoft.com/office/drawing/2014/main" id="{9D5AA233-3727-4C1A-9D9F-E6C3ECCB83FE}"/>
              </a:ext>
            </a:extLst>
          </p:cNvPr>
          <p:cNvPicPr>
            <a:picLocks noChangeAspect="1"/>
          </p:cNvPicPr>
          <p:nvPr/>
        </p:nvPicPr>
        <p:blipFill>
          <a:blip r:embed="rId4"/>
          <a:stretch>
            <a:fillRect/>
          </a:stretch>
        </p:blipFill>
        <p:spPr>
          <a:xfrm>
            <a:off x="7875884" y="2532575"/>
            <a:ext cx="4224296" cy="4192654"/>
          </a:xfrm>
          <a:prstGeom prst="rect">
            <a:avLst/>
          </a:prstGeom>
        </p:spPr>
      </p:pic>
    </p:spTree>
    <p:custDataLst>
      <p:tags r:id="rId1"/>
    </p:custDataLst>
    <p:extLst>
      <p:ext uri="{BB962C8B-B14F-4D97-AF65-F5344CB8AC3E}">
        <p14:creationId xmlns:p14="http://schemas.microsoft.com/office/powerpoint/2010/main" val="41168171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313" b="1" dirty="0"/>
              <a:t>Watch User Group presentations for </a:t>
            </a:r>
            <a:r>
              <a:rPr lang="en-US" b="1" dirty="0"/>
              <a:t>FREE </a:t>
            </a:r>
            <a:r>
              <a:rPr lang="en-US" sz="4313" b="1" dirty="0"/>
              <a:t>online!</a:t>
            </a:r>
            <a:br>
              <a:rPr lang="en-US" sz="4313" b="1" dirty="0"/>
            </a:br>
            <a:r>
              <a:rPr lang="en-US" sz="4313" dirty="0"/>
              <a:t>We now have over </a:t>
            </a:r>
            <a:r>
              <a:rPr lang="en-US" b="1" dirty="0"/>
              <a:t>850 </a:t>
            </a:r>
            <a:r>
              <a:rPr lang="en-US" sz="4313" dirty="0"/>
              <a:t>presentations online</a:t>
            </a:r>
            <a:br>
              <a:rPr lang="en-US" sz="4313" dirty="0"/>
            </a:br>
            <a:br>
              <a:rPr lang="en-US" sz="4313" b="1" dirty="0"/>
            </a:br>
            <a:endParaRPr lang="en-US" sz="4313" b="1" dirty="0"/>
          </a:p>
        </p:txBody>
      </p:sp>
      <p:sp>
        <p:nvSpPr>
          <p:cNvPr id="4" name="TextBox 3"/>
          <p:cNvSpPr txBox="1"/>
          <p:nvPr/>
        </p:nvSpPr>
        <p:spPr>
          <a:xfrm>
            <a:off x="418643" y="2009661"/>
            <a:ext cx="4427432" cy="1448287"/>
          </a:xfrm>
          <a:prstGeom prst="rect">
            <a:avLst/>
          </a:prstGeom>
          <a:noFill/>
        </p:spPr>
        <p:txBody>
          <a:bodyPr wrap="square" rtlCol="0">
            <a:spAutoFit/>
          </a:bodyPr>
          <a:lstStyle/>
          <a:p>
            <a:pPr marL="280121" marR="0" lvl="0" indent="-280121"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Miss a User Group meeting?</a:t>
            </a:r>
          </a:p>
          <a:p>
            <a:pPr marL="280121" marR="0" lvl="0" indent="-280121"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Forget something that you learned?</a:t>
            </a:r>
          </a:p>
          <a:p>
            <a:pPr marL="280121" marR="0" lvl="0" indent="-280121"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Want to see content from a User Group not in your area?</a:t>
            </a:r>
          </a:p>
          <a:p>
            <a:pPr marL="280121" marR="0" lvl="0" indent="-280121"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Want to share with a buddy?</a:t>
            </a:r>
          </a:p>
        </p:txBody>
      </p:sp>
      <p:sp>
        <p:nvSpPr>
          <p:cNvPr id="5" name="TextBox 4"/>
          <p:cNvSpPr txBox="1"/>
          <p:nvPr/>
        </p:nvSpPr>
        <p:spPr>
          <a:xfrm>
            <a:off x="5403640" y="2154816"/>
            <a:ext cx="2890381" cy="117673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We know you cannot make it to every session,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that is why we post them online for you!</a:t>
            </a:r>
          </a:p>
        </p:txBody>
      </p:sp>
      <p:sp>
        <p:nvSpPr>
          <p:cNvPr id="6" name="TextBox 5"/>
          <p:cNvSpPr txBox="1"/>
          <p:nvPr/>
        </p:nvSpPr>
        <p:spPr>
          <a:xfrm>
            <a:off x="2119671" y="3831223"/>
            <a:ext cx="5703462"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New Content added all the time!</a:t>
            </a:r>
          </a:p>
        </p:txBody>
      </p:sp>
      <p:grpSp>
        <p:nvGrpSpPr>
          <p:cNvPr id="16" name="Group 15"/>
          <p:cNvGrpSpPr/>
          <p:nvPr/>
        </p:nvGrpSpPr>
        <p:grpSpPr>
          <a:xfrm>
            <a:off x="212060" y="5114434"/>
            <a:ext cx="2661562" cy="1419684"/>
            <a:chOff x="5842409" y="4977318"/>
            <a:chExt cx="2714932" cy="1448152"/>
          </a:xfrm>
        </p:grpSpPr>
        <p:sp>
          <p:nvSpPr>
            <p:cNvPr id="7" name="TextBox 6"/>
            <p:cNvSpPr txBox="1"/>
            <p:nvPr/>
          </p:nvSpPr>
          <p:spPr>
            <a:xfrm>
              <a:off x="5842409" y="4977318"/>
              <a:ext cx="2714932" cy="1448152"/>
            </a:xfrm>
            <a:prstGeom prst="rect">
              <a:avLst/>
            </a:prstGeom>
            <a:noFill/>
            <a:ln cmpd="thickThin">
              <a:solidFill>
                <a:schemeClr val="accent1"/>
              </a:solidFill>
            </a:ln>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For new content announcements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1765" b="0" i="0" u="none" strike="noStrike" kern="1200" cap="none" spc="0" normalizeH="0" baseline="0" noProof="0" dirty="0" err="1">
                  <a:ln>
                    <a:noFill/>
                  </a:ln>
                  <a:solidFill>
                    <a:srgbClr val="353535"/>
                  </a:solidFill>
                  <a:effectLst/>
                  <a:uLnTx/>
                  <a:uFillTx/>
                  <a:latin typeface="Segoe UI Semilight"/>
                  <a:ea typeface="+mn-ea"/>
                  <a:cs typeface="+mn-cs"/>
                </a:rPr>
                <a:t>UserGroupTV</a:t>
              </a: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8851585" y="2141556"/>
            <a:ext cx="3019271" cy="27457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Presentations from the thought leaders on the topics you care about including:</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353535"/>
              </a:solidFill>
              <a:effectLst/>
              <a:uLnTx/>
              <a:uFillTx/>
              <a:latin typeface="Segoe UI Semilight"/>
              <a:ea typeface="+mn-ea"/>
              <a:cs typeface="+mn-cs"/>
            </a:endParaRP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Agile</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Azure</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C#</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Entity Framework</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HTML5</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MVC</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SQL</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jQuery</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and Much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TextBox 9"/>
          <p:cNvSpPr txBox="1"/>
          <p:nvPr/>
        </p:nvSpPr>
        <p:spPr>
          <a:xfrm>
            <a:off x="3423392" y="6019614"/>
            <a:ext cx="4482124" cy="51293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353535"/>
                </a:solidFill>
                <a:effectLst/>
                <a:uLnTx/>
                <a:uFillTx/>
                <a:latin typeface="Segoe UI Semilight"/>
                <a:ea typeface="+mn-ea"/>
                <a:cs typeface="+mn-cs"/>
                <a:hlinkClick r:id="rId5"/>
              </a:rPr>
              <a:t>http://www.UserGroup.tv</a:t>
            </a:r>
            <a:r>
              <a:rPr kumimoji="0" lang="en-US" sz="2745" b="0" i="0" u="none" strike="noStrike" kern="1200" cap="none" spc="0" normalizeH="0" baseline="0" noProof="0" dirty="0">
                <a:ln>
                  <a:noFill/>
                </a:ln>
                <a:solidFill>
                  <a:srgbClr val="353535"/>
                </a:solidFill>
                <a:effectLst/>
                <a:uLnTx/>
                <a:uFillTx/>
                <a:latin typeface="Segoe UI Semilight"/>
                <a:ea typeface="+mn-ea"/>
                <a:cs typeface="+mn-cs"/>
              </a:rPr>
              <a:t> </a:t>
            </a:r>
          </a:p>
        </p:txBody>
      </p:sp>
      <p:pic>
        <p:nvPicPr>
          <p:cNvPr id="15" name="Picture 14" descr="http://www.usergroup.tv/wp-content/uploads/2012/05/Ugt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0710" y="5637840"/>
            <a:ext cx="3584371" cy="11183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471224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4"/>
          <a:srcRect l="584" t="9952" r="2677" b="15206"/>
          <a:stretch/>
        </p:blipFill>
        <p:spPr>
          <a:xfrm>
            <a:off x="493345" y="1187938"/>
            <a:ext cx="2465168" cy="2465168"/>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2958513" y="1187938"/>
            <a:ext cx="8217227" cy="24651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spcBef>
                <a:spcPts val="588"/>
              </a:spcBef>
              <a:spcAft>
                <a:spcPts val="588"/>
              </a:spcAft>
            </a:pPr>
            <a:r>
              <a:rPr lang="en-US" sz="1961" b="1" dirty="0">
                <a:solidFill>
                  <a:srgbClr val="353535"/>
                </a:solidFill>
                <a:latin typeface="Segoe UI Semilight"/>
                <a:ea typeface="Segoe UI Light" charset="0"/>
                <a:cs typeface="Segoe UI Light" charset="0"/>
              </a:rPr>
              <a:t>Shawn </a:t>
            </a:r>
            <a:r>
              <a:rPr lang="en-US" sz="1961" b="1" dirty="0" err="1">
                <a:solidFill>
                  <a:srgbClr val="353535"/>
                </a:solidFill>
                <a:latin typeface="Segoe UI Semilight"/>
                <a:ea typeface="Segoe UI Light" charset="0"/>
                <a:cs typeface="Segoe UI Light" charset="0"/>
              </a:rPr>
              <a:t>Weisfeld</a:t>
            </a:r>
            <a:endParaRPr lang="en-US" sz="1961" b="1" dirty="0">
              <a:solidFill>
                <a:srgbClr val="353535"/>
              </a:solidFill>
              <a:latin typeface="Segoe UI Semilight"/>
              <a:ea typeface="Segoe UI Light" charset="0"/>
              <a:cs typeface="Segoe UI Light" charset="0"/>
            </a:endParaRPr>
          </a:p>
          <a:p>
            <a:pPr>
              <a:spcBef>
                <a:spcPts val="588"/>
              </a:spcBef>
              <a:spcAft>
                <a:spcPts val="588"/>
              </a:spcAft>
            </a:pPr>
            <a:r>
              <a:rPr lang="en-US" sz="1961" dirty="0">
                <a:solidFill>
                  <a:srgbClr val="353535"/>
                </a:solidFill>
                <a:latin typeface="Segoe UI Semilight"/>
                <a:ea typeface="Segoe UI Light" charset="0"/>
                <a:cs typeface="Segoe UI Light" charset="0"/>
              </a:rPr>
              <a:t>Cloud Solution Architect</a:t>
            </a:r>
          </a:p>
          <a:p>
            <a:pPr>
              <a:spcBef>
                <a:spcPts val="588"/>
              </a:spcBef>
              <a:spcAft>
                <a:spcPts val="588"/>
              </a:spcAft>
            </a:pPr>
            <a:r>
              <a:rPr lang="en-US" sz="1961" dirty="0">
                <a:solidFill>
                  <a:srgbClr val="353535"/>
                </a:solidFill>
                <a:latin typeface="Segoe UI Semilight"/>
                <a:ea typeface="Segoe UI Light" charset="0"/>
                <a:cs typeface="Segoe UI Light" charset="0"/>
              </a:rPr>
              <a:t>Microsoft – One Commercial Partner Technical Team</a:t>
            </a:r>
          </a:p>
          <a:p>
            <a:pPr>
              <a:spcBef>
                <a:spcPts val="588"/>
              </a:spcBef>
              <a:spcAft>
                <a:spcPts val="588"/>
              </a:spcAft>
            </a:pPr>
            <a:r>
              <a:rPr lang="en-US" sz="1961" u="sng" dirty="0">
                <a:solidFill>
                  <a:srgbClr val="FFFFFF"/>
                </a:solidFill>
                <a:latin typeface="Segoe UI Semilight"/>
                <a:hlinkClick r:id="rId5"/>
              </a:rPr>
              <a:t>sweisfel@microsoft.com</a:t>
            </a:r>
            <a:r>
              <a:rPr lang="en-US" sz="1961" u="sng" dirty="0">
                <a:solidFill>
                  <a:srgbClr val="FFFFFF"/>
                </a:solidFill>
                <a:latin typeface="Segoe UI Semilight"/>
              </a:rPr>
              <a:t> </a:t>
            </a:r>
            <a:endParaRPr lang="en-US" sz="1961" dirty="0">
              <a:solidFill>
                <a:srgbClr val="353535"/>
              </a:solidFill>
              <a:latin typeface="Segoe UI Semilight"/>
              <a:ea typeface="Segoe UI Light" charset="0"/>
              <a:cs typeface="Segoe UI Light" charset="0"/>
            </a:endParaRPr>
          </a:p>
          <a:p>
            <a:pPr>
              <a:spcBef>
                <a:spcPts val="588"/>
              </a:spcBef>
              <a:spcAft>
                <a:spcPts val="588"/>
              </a:spcAft>
            </a:pPr>
            <a:r>
              <a:rPr lang="en-US" sz="1961" dirty="0">
                <a:solidFill>
                  <a:srgbClr val="353535"/>
                </a:solidFill>
                <a:latin typeface="Segoe UI Semilight"/>
                <a:ea typeface="Segoe UI Light" charset="0"/>
                <a:cs typeface="Segoe UI Light" charset="0"/>
              </a:rPr>
              <a:t>Austin, TX</a:t>
            </a:r>
          </a:p>
        </p:txBody>
      </p:sp>
    </p:spTree>
    <p:custDataLst>
      <p:tags r:id="rId1"/>
    </p:custDataLst>
    <p:extLst>
      <p:ext uri="{BB962C8B-B14F-4D97-AF65-F5344CB8AC3E}">
        <p14:creationId xmlns:p14="http://schemas.microsoft.com/office/powerpoint/2010/main" val="6157096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14EB-A1E1-41DF-952D-6876A4E52547}"/>
              </a:ext>
            </a:extLst>
          </p:cNvPr>
          <p:cNvSpPr>
            <a:spLocks noGrp="1"/>
          </p:cNvSpPr>
          <p:nvPr>
            <p:ph type="title"/>
          </p:nvPr>
        </p:nvSpPr>
        <p:spPr/>
        <p:txBody>
          <a:bodyPr/>
          <a:lstStyle/>
          <a:p>
            <a:r>
              <a:rPr lang="en-US" dirty="0"/>
              <a:t>About you</a:t>
            </a:r>
          </a:p>
        </p:txBody>
      </p:sp>
      <p:sp>
        <p:nvSpPr>
          <p:cNvPr id="3" name="Text Placeholder 2">
            <a:extLst>
              <a:ext uri="{FF2B5EF4-FFF2-40B4-BE49-F238E27FC236}">
                <a16:creationId xmlns:a16="http://schemas.microsoft.com/office/drawing/2014/main" id="{7DC15D36-4BAA-4B29-9C80-B86D120C4EB7}"/>
              </a:ext>
            </a:extLst>
          </p:cNvPr>
          <p:cNvSpPr>
            <a:spLocks noGrp="1"/>
          </p:cNvSpPr>
          <p:nvPr>
            <p:ph type="body" sz="quarter" idx="10"/>
          </p:nvPr>
        </p:nvSpPr>
        <p:spPr>
          <a:xfrm>
            <a:off x="269303" y="1187963"/>
            <a:ext cx="11655078" cy="2184957"/>
          </a:xfrm>
        </p:spPr>
        <p:txBody>
          <a:bodyPr/>
          <a:lstStyle/>
          <a:p>
            <a:r>
              <a:rPr lang="en-US" dirty="0"/>
              <a:t>Let me know a bit about you</a:t>
            </a:r>
          </a:p>
          <a:p>
            <a:r>
              <a:rPr lang="en-US" sz="5400" b="1" dirty="0"/>
              <a:t>https://aka.ms/2018HTFSurvey</a:t>
            </a:r>
          </a:p>
          <a:p>
            <a:r>
              <a:rPr lang="en-US" b="1" dirty="0"/>
              <a:t>or scan this</a:t>
            </a:r>
          </a:p>
        </p:txBody>
      </p:sp>
      <p:sp>
        <p:nvSpPr>
          <p:cNvPr id="4" name="AutoShape 2" descr="2018 SQL Saturday BR">
            <a:extLst>
              <a:ext uri="{FF2B5EF4-FFF2-40B4-BE49-F238E27FC236}">
                <a16:creationId xmlns:a16="http://schemas.microsoft.com/office/drawing/2014/main" id="{84CD25BC-A583-43AE-8066-02B278CB3733}"/>
              </a:ext>
            </a:extLst>
          </p:cNvPr>
          <p:cNvSpPr>
            <a:spLocks noChangeAspect="1" noChangeArrowheads="1"/>
          </p:cNvSpPr>
          <p:nvPr/>
        </p:nvSpPr>
        <p:spPr bwMode="auto">
          <a:xfrm>
            <a:off x="5946596" y="3279596"/>
            <a:ext cx="3436294" cy="343629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pic>
        <p:nvPicPr>
          <p:cNvPr id="7" name="Picture 6" descr="A picture containing piece, indoor, crossword puzzle&#10;&#10;Description generated with high confidence">
            <a:extLst>
              <a:ext uri="{FF2B5EF4-FFF2-40B4-BE49-F238E27FC236}">
                <a16:creationId xmlns:a16="http://schemas.microsoft.com/office/drawing/2014/main" id="{CF3B7DD2-64A3-4B65-9148-44D7AFEAF4FD}"/>
              </a:ext>
            </a:extLst>
          </p:cNvPr>
          <p:cNvPicPr>
            <a:picLocks noChangeAspect="1"/>
          </p:cNvPicPr>
          <p:nvPr/>
        </p:nvPicPr>
        <p:blipFill>
          <a:blip r:embed="rId2"/>
          <a:stretch>
            <a:fillRect/>
          </a:stretch>
        </p:blipFill>
        <p:spPr>
          <a:xfrm>
            <a:off x="4112516" y="2839272"/>
            <a:ext cx="3805368" cy="3805368"/>
          </a:xfrm>
          <a:prstGeom prst="rect">
            <a:avLst/>
          </a:prstGeom>
        </p:spPr>
      </p:pic>
    </p:spTree>
    <p:extLst>
      <p:ext uri="{BB962C8B-B14F-4D97-AF65-F5344CB8AC3E}">
        <p14:creationId xmlns:p14="http://schemas.microsoft.com/office/powerpoint/2010/main" val="16757751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5049C63-22AE-4590-876E-AAFC354455FA}"/>
              </a:ext>
            </a:extLst>
          </p:cNvPr>
          <p:cNvSpPr>
            <a:spLocks noGrp="1"/>
          </p:cNvSpPr>
          <p:nvPr>
            <p:ph type="body" sz="quarter" idx="10"/>
          </p:nvPr>
        </p:nvSpPr>
        <p:spPr>
          <a:xfrm>
            <a:off x="426425" y="1120902"/>
            <a:ext cx="4829456" cy="5053915"/>
          </a:xfrm>
        </p:spPr>
        <p:txBody>
          <a:bodyPr/>
          <a:lstStyle/>
          <a:p>
            <a:r>
              <a:rPr lang="en-US" i="1" dirty="0"/>
              <a:t>DevOps is the union of people, process, and tools to enable </a:t>
            </a:r>
            <a:r>
              <a:rPr lang="en-US" i="1" u="sng" dirty="0"/>
              <a:t>continuous delivery</a:t>
            </a:r>
            <a:r>
              <a:rPr lang="en-US" i="1" dirty="0"/>
              <a:t> of </a:t>
            </a:r>
            <a:br>
              <a:rPr lang="en-US" i="1" dirty="0"/>
            </a:br>
            <a:r>
              <a:rPr lang="en-US" i="1" dirty="0"/>
              <a:t>value to our end users</a:t>
            </a:r>
            <a:r>
              <a:rPr lang="en-US" dirty="0"/>
              <a:t>.</a:t>
            </a:r>
          </a:p>
          <a:p>
            <a:endParaRPr lang="en-US" dirty="0"/>
          </a:p>
          <a:p>
            <a:r>
              <a:rPr lang="en-US" dirty="0"/>
              <a:t>High performance DevOps companies achieve:</a:t>
            </a:r>
            <a:r>
              <a:rPr lang="en-US" baseline="30000" dirty="0"/>
              <a:t>*</a:t>
            </a:r>
          </a:p>
          <a:p>
            <a:pPr lvl="1"/>
            <a:r>
              <a:rPr lang="en-US" dirty="0"/>
              <a:t>46x more frequent deployments</a:t>
            </a:r>
          </a:p>
          <a:p>
            <a:pPr lvl="1"/>
            <a:r>
              <a:rPr lang="en-US" dirty="0"/>
              <a:t>440x faster lead time for changes</a:t>
            </a:r>
          </a:p>
          <a:p>
            <a:pPr lvl="1"/>
            <a:r>
              <a:rPr lang="en-US" dirty="0"/>
              <a:t>96x faster mean time to recover (MTTR)</a:t>
            </a:r>
          </a:p>
          <a:p>
            <a:pPr lvl="1"/>
            <a:r>
              <a:rPr lang="en-US" dirty="0"/>
              <a:t>5x lower change failure rate</a:t>
            </a:r>
          </a:p>
          <a:p>
            <a:pPr lvl="1"/>
            <a:r>
              <a:rPr lang="en-US" dirty="0"/>
              <a:t>20% faster time to market</a:t>
            </a:r>
          </a:p>
          <a:p>
            <a:pPr lvl="1"/>
            <a:r>
              <a:rPr lang="en-US" dirty="0"/>
              <a:t>20% increased revenue</a:t>
            </a:r>
          </a:p>
          <a:p>
            <a:pPr lvl="2"/>
            <a:endParaRPr lang="en-US" dirty="0"/>
          </a:p>
        </p:txBody>
      </p:sp>
      <p:sp>
        <p:nvSpPr>
          <p:cNvPr id="2" name="Title 1">
            <a:extLst>
              <a:ext uri="{FF2B5EF4-FFF2-40B4-BE49-F238E27FC236}">
                <a16:creationId xmlns:a16="http://schemas.microsoft.com/office/drawing/2014/main" id="{0C431487-6E9B-484A-8449-3664105F1927}"/>
              </a:ext>
            </a:extLst>
          </p:cNvPr>
          <p:cNvSpPr>
            <a:spLocks noGrp="1"/>
          </p:cNvSpPr>
          <p:nvPr>
            <p:ph type="title"/>
          </p:nvPr>
        </p:nvSpPr>
        <p:spPr/>
        <p:txBody>
          <a:bodyPr/>
          <a:lstStyle/>
          <a:p>
            <a:r>
              <a:rPr lang="en-US"/>
              <a:t>DevOps is…</a:t>
            </a:r>
          </a:p>
        </p:txBody>
      </p:sp>
      <p:graphicFrame>
        <p:nvGraphicFramePr>
          <p:cNvPr id="7" name="Picture Placeholder 6">
            <a:extLst>
              <a:ext uri="{FF2B5EF4-FFF2-40B4-BE49-F238E27FC236}">
                <a16:creationId xmlns:a16="http://schemas.microsoft.com/office/drawing/2014/main" id="{E8F764D2-7F9C-49C7-89C9-6EC4407532BC}"/>
              </a:ext>
            </a:extLst>
          </p:cNvPr>
          <p:cNvGraphicFramePr>
            <a:graphicFrameLocks noGrp="1"/>
          </p:cNvGraphicFramePr>
          <p:nvPr>
            <p:ph type="pic" sz="quarter" idx="4294967295"/>
            <p:extLst/>
          </p:nvPr>
        </p:nvGraphicFramePr>
        <p:xfrm>
          <a:off x="5047059" y="143666"/>
          <a:ext cx="7144941" cy="6570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1F96349-5E50-4328-88BA-A3D9FA1A6576}"/>
              </a:ext>
            </a:extLst>
          </p:cNvPr>
          <p:cNvSpPr txBox="1"/>
          <p:nvPr/>
        </p:nvSpPr>
        <p:spPr>
          <a:xfrm>
            <a:off x="426426" y="6612612"/>
            <a:ext cx="5540698" cy="181036"/>
          </a:xfrm>
          <a:prstGeom prst="rect">
            <a:avLst/>
          </a:prstGeom>
        </p:spPr>
        <p:txBody>
          <a:bodyPr wrap="square" lIns="0" tIns="0" rIns="0" bIns="0" rtlCol="0" anchor="t" anchorCtr="0">
            <a:spAutoFit/>
          </a:bodyPr>
          <a:lstStyle/>
          <a:p>
            <a:pPr defTabSz="914225"/>
            <a:r>
              <a:rPr lang="en-US" sz="1176" i="1">
                <a:solidFill>
                  <a:srgbClr val="E9E9E9">
                    <a:lumMod val="75000"/>
                  </a:srgbClr>
                </a:solidFill>
                <a:latin typeface="Segoe UI"/>
              </a:rPr>
              <a:t>*Source: 2017 State of DevOps Report presented by Puppet and DORA</a:t>
            </a:r>
          </a:p>
        </p:txBody>
      </p:sp>
    </p:spTree>
    <p:extLst>
      <p:ext uri="{BB962C8B-B14F-4D97-AF65-F5344CB8AC3E}">
        <p14:creationId xmlns:p14="http://schemas.microsoft.com/office/powerpoint/2010/main" val="8341373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12192000" cy="6857027"/>
          </a:xfrm>
          <a:prstGeom prst="rect">
            <a:avLst/>
          </a:prstGeom>
          <a:solidFill>
            <a:srgbClr val="01BB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0832" y="1708089"/>
            <a:ext cx="7677086" cy="4348185"/>
          </a:xfrm>
          <a:prstGeom prst="rect">
            <a:avLst/>
          </a:prstGeom>
          <a:solidFill>
            <a:srgbClr val="01BBF6"/>
          </a:solidFill>
        </p:spPr>
      </p:pic>
      <p:grpSp>
        <p:nvGrpSpPr>
          <p:cNvPr id="2" name="Group 1"/>
          <p:cNvGrpSpPr/>
          <p:nvPr/>
        </p:nvGrpSpPr>
        <p:grpSpPr>
          <a:xfrm>
            <a:off x="5484579" y="801727"/>
            <a:ext cx="1646319" cy="1155769"/>
            <a:chOff x="5594555" y="817306"/>
            <a:chExt cx="1679331" cy="1178945"/>
          </a:xfrm>
          <a:solidFill>
            <a:srgbClr val="0078D7"/>
          </a:solidFill>
        </p:grpSpPr>
        <p:sp>
          <p:nvSpPr>
            <p:cNvPr id="6" name="Rectangle 5"/>
            <p:cNvSpPr/>
            <p:nvPr/>
          </p:nvSpPr>
          <p:spPr bwMode="auto">
            <a:xfrm>
              <a:off x="5594555" y="817306"/>
              <a:ext cx="1679331" cy="7954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“Development </a:t>
              </a:r>
              <a:br>
                <a:rPr kumimoji="0" lang="en-US" sz="1372" b="0" i="0" u="none" strike="noStrike" kern="1200" cap="none" spc="0" normalizeH="0" baseline="0" noProof="0">
                  <a:ln>
                    <a:noFill/>
                  </a:ln>
                  <a:solidFill>
                    <a:srgbClr val="FFFFFF"/>
                  </a:solidFill>
                  <a:effectLst/>
                  <a:uLnTx/>
                  <a:uFillTx/>
                  <a:latin typeface="Segoe UI"/>
                  <a:ea typeface="+mn-ea"/>
                  <a:cs typeface="+mn-cs"/>
                </a:rPr>
              </a:br>
              <a:r>
                <a:rPr kumimoji="0" lang="en-US" sz="1372" b="0" i="0" u="none" strike="noStrike" kern="1200" cap="none" spc="0" normalizeH="0" baseline="0" noProof="0">
                  <a:ln>
                    <a:noFill/>
                  </a:ln>
                  <a:solidFill>
                    <a:srgbClr val="FFFFFF"/>
                  </a:solidFill>
                  <a:effectLst/>
                  <a:uLnTx/>
                  <a:uFillTx/>
                  <a:latin typeface="Segoe UI"/>
                  <a:ea typeface="+mn-ea"/>
                  <a:cs typeface="+mn-cs"/>
                </a:rPr>
                <a:t>and Operations collaboration”</a:t>
              </a:r>
            </a:p>
          </p:txBody>
        </p:sp>
        <p:sp>
          <p:nvSpPr>
            <p:cNvPr id="7" name="Right Triangle 6"/>
            <p:cNvSpPr/>
            <p:nvPr/>
          </p:nvSpPr>
          <p:spPr bwMode="auto">
            <a:xfrm flipH="1" flipV="1">
              <a:off x="6681623" y="1597531"/>
              <a:ext cx="460997" cy="398720"/>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4158591" y="3262316"/>
            <a:ext cx="1348706" cy="944135"/>
            <a:chOff x="4241979" y="3327235"/>
            <a:chExt cx="1375750" cy="963067"/>
          </a:xfrm>
          <a:solidFill>
            <a:srgbClr val="0078D7"/>
          </a:solidFill>
        </p:grpSpPr>
        <p:sp>
          <p:nvSpPr>
            <p:cNvPr id="8" name="Rectangle 7"/>
            <p:cNvSpPr/>
            <p:nvPr/>
          </p:nvSpPr>
          <p:spPr bwMode="auto">
            <a:xfrm>
              <a:off x="4241979" y="3327235"/>
              <a:ext cx="1375750" cy="65166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 job title”</a:t>
              </a:r>
            </a:p>
          </p:txBody>
        </p:sp>
        <p:sp>
          <p:nvSpPr>
            <p:cNvPr id="9" name="Right Triangle 8"/>
            <p:cNvSpPr/>
            <p:nvPr/>
          </p:nvSpPr>
          <p:spPr bwMode="auto">
            <a:xfrm flipH="1" flipV="1">
              <a:off x="4424025" y="3963660"/>
              <a:ext cx="377661" cy="32664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p:cNvGrpSpPr/>
          <p:nvPr/>
        </p:nvGrpSpPr>
        <p:grpSpPr>
          <a:xfrm>
            <a:off x="9140374" y="3003309"/>
            <a:ext cx="1711697" cy="1202261"/>
            <a:chOff x="9323657" y="3063034"/>
            <a:chExt cx="1746020" cy="1226369"/>
          </a:xfrm>
          <a:solidFill>
            <a:srgbClr val="0078D7"/>
          </a:solidFill>
        </p:grpSpPr>
        <p:sp>
          <p:nvSpPr>
            <p:cNvPr id="10" name="Rectangle 9"/>
            <p:cNvSpPr/>
            <p:nvPr/>
          </p:nvSpPr>
          <p:spPr bwMode="auto">
            <a:xfrm>
              <a:off x="9323657" y="3063034"/>
              <a:ext cx="1746020" cy="82705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“Faster and smaller releases”</a:t>
              </a:r>
            </a:p>
          </p:txBody>
        </p:sp>
        <p:sp>
          <p:nvSpPr>
            <p:cNvPr id="11" name="Right Triangle 10"/>
            <p:cNvSpPr/>
            <p:nvPr/>
          </p:nvSpPr>
          <p:spPr bwMode="auto">
            <a:xfrm flipV="1">
              <a:off x="10367932" y="3874848"/>
              <a:ext cx="479305" cy="414555"/>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p:cNvGrpSpPr/>
          <p:nvPr/>
        </p:nvGrpSpPr>
        <p:grpSpPr>
          <a:xfrm>
            <a:off x="7428435" y="2810040"/>
            <a:ext cx="1348706" cy="944136"/>
            <a:chOff x="7577390" y="2865891"/>
            <a:chExt cx="1375750" cy="963068"/>
          </a:xfrm>
          <a:solidFill>
            <a:srgbClr val="0078D7"/>
          </a:solidFill>
        </p:grpSpPr>
        <p:sp>
          <p:nvSpPr>
            <p:cNvPr id="12" name="Rectangle 11"/>
            <p:cNvSpPr/>
            <p:nvPr/>
          </p:nvSpPr>
          <p:spPr bwMode="auto">
            <a:xfrm>
              <a:off x="7577390" y="2865891"/>
              <a:ext cx="1375750" cy="65166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39"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“Automation”</a:t>
              </a:r>
            </a:p>
          </p:txBody>
        </p:sp>
        <p:sp>
          <p:nvSpPr>
            <p:cNvPr id="13" name="Right Triangle 12"/>
            <p:cNvSpPr/>
            <p:nvPr/>
          </p:nvSpPr>
          <p:spPr bwMode="auto">
            <a:xfrm flipV="1">
              <a:off x="7759436" y="3502316"/>
              <a:ext cx="377661" cy="32664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 name="Title 2">
            <a:extLst>
              <a:ext uri="{FF2B5EF4-FFF2-40B4-BE49-F238E27FC236}">
                <a16:creationId xmlns:a16="http://schemas.microsoft.com/office/drawing/2014/main" id="{EAB7B9BB-D145-4680-B7F5-6DE68C7E8E54}"/>
              </a:ext>
            </a:extLst>
          </p:cNvPr>
          <p:cNvSpPr txBox="1">
            <a:spLocks/>
          </p:cNvSpPr>
          <p:nvPr/>
        </p:nvSpPr>
        <p:spPr>
          <a:xfrm>
            <a:off x="426425" y="223039"/>
            <a:ext cx="11336039" cy="739238"/>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98" normalizeH="0" baseline="0" noProof="0">
                <a:ln w="3175">
                  <a:noFill/>
                </a:ln>
                <a:solidFill>
                  <a:srgbClr val="353535"/>
                </a:solidFill>
                <a:effectLst/>
                <a:uLnTx/>
                <a:uFillTx/>
                <a:latin typeface="Segoe UI Semibold"/>
                <a:ea typeface="+mn-ea"/>
                <a:cs typeface="Segoe UI" pitchFamily="34" charset="0"/>
              </a:rPr>
              <a:t>What is DevOps?</a:t>
            </a:r>
          </a:p>
        </p:txBody>
      </p:sp>
    </p:spTree>
    <p:extLst>
      <p:ext uri="{BB962C8B-B14F-4D97-AF65-F5344CB8AC3E}">
        <p14:creationId xmlns:p14="http://schemas.microsoft.com/office/powerpoint/2010/main" val="3078432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5692459" y="5765534"/>
            <a:ext cx="788240" cy="1021665"/>
          </a:xfrm>
          <a:prstGeom prst="rect">
            <a:avLst/>
          </a:prstGeom>
          <a:solidFill>
            <a:schemeClr val="tx1"/>
          </a:solidFill>
          <a:ln>
            <a:noFill/>
          </a:ln>
          <a:extLst/>
        </p:spPr>
        <p:txBody>
          <a:bodyPr vert="horz" wrap="square" lIns="89642" tIns="44821" rIns="89642" bIns="44821" numCol="1" anchor="t" anchorCtr="0" compatLnSpc="1">
            <a:prstTxWarp prst="textNoShape">
              <a:avLst/>
            </a:prstTxWarp>
          </a:bodyPr>
          <a:lstStyle/>
          <a:p>
            <a:pPr defTabSz="896350"/>
            <a:endParaRPr lang="en-US">
              <a:solidFill>
                <a:prstClr val="black"/>
              </a:solidFill>
              <a:latin typeface="Calibri" panose="020F0502020204030204"/>
            </a:endParaRPr>
          </a:p>
        </p:txBody>
      </p:sp>
      <p:sp>
        <p:nvSpPr>
          <p:cNvPr id="9" name="Rectangle 6"/>
          <p:cNvSpPr>
            <a:spLocks noChangeArrowheads="1"/>
          </p:cNvSpPr>
          <p:nvPr/>
        </p:nvSpPr>
        <p:spPr bwMode="auto">
          <a:xfrm>
            <a:off x="4847694" y="6704471"/>
            <a:ext cx="2477772" cy="153044"/>
          </a:xfrm>
          <a:prstGeom prst="rect">
            <a:avLst/>
          </a:prstGeom>
          <a:solidFill>
            <a:schemeClr val="tx1"/>
          </a:solidFill>
          <a:ln>
            <a:noFill/>
          </a:ln>
          <a:extLst/>
        </p:spPr>
        <p:txBody>
          <a:bodyPr vert="horz" wrap="square" lIns="89642" tIns="44821" rIns="89642" bIns="44821" numCol="1" anchor="t" anchorCtr="0" compatLnSpc="1">
            <a:prstTxWarp prst="textNoShape">
              <a:avLst/>
            </a:prstTxWarp>
          </a:bodyPr>
          <a:lstStyle/>
          <a:p>
            <a:pPr defTabSz="896350"/>
            <a:endParaRPr lang="en-US">
              <a:solidFill>
                <a:prstClr val="black"/>
              </a:solidFill>
              <a:latin typeface="Calibri" panose="020F0502020204030204"/>
            </a:endParaRPr>
          </a:p>
        </p:txBody>
      </p:sp>
      <p:sp>
        <p:nvSpPr>
          <p:cNvPr id="10" name="Freeform 7"/>
          <p:cNvSpPr>
            <a:spLocks/>
          </p:cNvSpPr>
          <p:nvPr/>
        </p:nvSpPr>
        <p:spPr bwMode="auto">
          <a:xfrm>
            <a:off x="3318321" y="1641651"/>
            <a:ext cx="5555359" cy="4359651"/>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50"/>
            <a:endParaRPr lang="en-US">
              <a:solidFill>
                <a:prstClr val="black"/>
              </a:solidFill>
              <a:latin typeface="Calibri" panose="020F0502020204030204"/>
            </a:endParaRPr>
          </a:p>
        </p:txBody>
      </p:sp>
      <p:sp>
        <p:nvSpPr>
          <p:cNvPr id="11" name="Freeform 8"/>
          <p:cNvSpPr>
            <a:spLocks/>
          </p:cNvSpPr>
          <p:nvPr/>
        </p:nvSpPr>
        <p:spPr bwMode="auto">
          <a:xfrm>
            <a:off x="3469060" y="1840192"/>
            <a:ext cx="5225617" cy="3797115"/>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a:solidFill>
                <a:prstClr val="black"/>
              </a:solidFill>
              <a:latin typeface="Calibri" panose="020F0502020204030204"/>
            </a:endParaRPr>
          </a:p>
        </p:txBody>
      </p:sp>
      <p:sp>
        <p:nvSpPr>
          <p:cNvPr id="12" name="Freeform 33"/>
          <p:cNvSpPr>
            <a:spLocks noEditPoints="1"/>
          </p:cNvSpPr>
          <p:nvPr/>
        </p:nvSpPr>
        <p:spPr bwMode="auto">
          <a:xfrm>
            <a:off x="4819429" y="1641651"/>
            <a:ext cx="4054251" cy="4359651"/>
          </a:xfrm>
          <a:custGeom>
            <a:avLst/>
            <a:gdLst>
              <a:gd name="T0" fmla="*/ 436 w 456"/>
              <a:gd name="T1" fmla="*/ 297 h 372"/>
              <a:gd name="T2" fmla="*/ 436 w 456"/>
              <a:gd name="T3" fmla="*/ 332 h 372"/>
              <a:gd name="T4" fmla="*/ 428 w 456"/>
              <a:gd name="T5" fmla="*/ 341 h 372"/>
              <a:gd name="T6" fmla="*/ 341 w 456"/>
              <a:gd name="T7" fmla="*/ 341 h 372"/>
              <a:gd name="T8" fmla="*/ 372 w 456"/>
              <a:gd name="T9" fmla="*/ 372 h 372"/>
              <a:gd name="T10" fmla="*/ 435 w 456"/>
              <a:gd name="T11" fmla="*/ 372 h 372"/>
              <a:gd name="T12" fmla="*/ 456 w 456"/>
              <a:gd name="T13" fmla="*/ 352 h 372"/>
              <a:gd name="T14" fmla="*/ 456 w 456"/>
              <a:gd name="T15" fmla="*/ 316 h 372"/>
              <a:gd name="T16" fmla="*/ 436 w 456"/>
              <a:gd name="T17" fmla="*/ 297 h 372"/>
              <a:gd name="T18" fmla="*/ 139 w 456"/>
              <a:gd name="T19" fmla="*/ 0 h 372"/>
              <a:gd name="T20" fmla="*/ 0 w 456"/>
              <a:gd name="T21" fmla="*/ 0 h 372"/>
              <a:gd name="T22" fmla="*/ 17 w 456"/>
              <a:gd name="T23" fmla="*/ 17 h 372"/>
              <a:gd name="T24" fmla="*/ 156 w 456"/>
              <a:gd name="T25" fmla="*/ 17 h 372"/>
              <a:gd name="T26" fmla="*/ 139 w 456"/>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372">
                <a:moveTo>
                  <a:pt x="436" y="297"/>
                </a:moveTo>
                <a:cubicBezTo>
                  <a:pt x="436" y="332"/>
                  <a:pt x="436" y="332"/>
                  <a:pt x="436" y="332"/>
                </a:cubicBezTo>
                <a:cubicBezTo>
                  <a:pt x="436" y="337"/>
                  <a:pt x="432" y="341"/>
                  <a:pt x="428" y="341"/>
                </a:cubicBezTo>
                <a:cubicBezTo>
                  <a:pt x="341" y="341"/>
                  <a:pt x="341" y="341"/>
                  <a:pt x="341" y="341"/>
                </a:cubicBezTo>
                <a:cubicBezTo>
                  <a:pt x="372" y="372"/>
                  <a:pt x="372" y="372"/>
                  <a:pt x="372" y="372"/>
                </a:cubicBezTo>
                <a:cubicBezTo>
                  <a:pt x="435" y="372"/>
                  <a:pt x="435" y="372"/>
                  <a:pt x="435" y="372"/>
                </a:cubicBezTo>
                <a:cubicBezTo>
                  <a:pt x="447" y="372"/>
                  <a:pt x="456" y="363"/>
                  <a:pt x="456" y="352"/>
                </a:cubicBezTo>
                <a:cubicBezTo>
                  <a:pt x="456" y="316"/>
                  <a:pt x="456" y="316"/>
                  <a:pt x="456" y="316"/>
                </a:cubicBezTo>
                <a:cubicBezTo>
                  <a:pt x="436" y="297"/>
                  <a:pt x="436" y="297"/>
                  <a:pt x="436" y="297"/>
                </a:cubicBezTo>
                <a:moveTo>
                  <a:pt x="139" y="0"/>
                </a:moveTo>
                <a:cubicBezTo>
                  <a:pt x="0" y="0"/>
                  <a:pt x="0" y="0"/>
                  <a:pt x="0" y="0"/>
                </a:cubicBezTo>
                <a:cubicBezTo>
                  <a:pt x="17" y="17"/>
                  <a:pt x="17" y="17"/>
                  <a:pt x="17" y="17"/>
                </a:cubicBezTo>
                <a:cubicBezTo>
                  <a:pt x="156" y="17"/>
                  <a:pt x="156" y="17"/>
                  <a:pt x="156" y="17"/>
                </a:cubicBezTo>
                <a:cubicBezTo>
                  <a:pt x="139" y="0"/>
                  <a:pt x="139" y="0"/>
                  <a:pt x="139" y="0"/>
                </a:cubicBezTo>
              </a:path>
            </a:pathLst>
          </a:custGeom>
          <a:solidFill>
            <a:schemeClr val="tx1">
              <a:lumMod val="75000"/>
            </a:schemeClr>
          </a:solidFill>
          <a:ln>
            <a:noFill/>
          </a:ln>
          <a:extLst/>
        </p:spPr>
        <p:txBody>
          <a:bodyPr vert="horz" wrap="square" lIns="89642" tIns="44821" rIns="89642" bIns="44821" numCol="1" anchor="t" anchorCtr="0" compatLnSpc="1">
            <a:prstTxWarp prst="textNoShape">
              <a:avLst/>
            </a:prstTxWarp>
          </a:bodyPr>
          <a:lstStyle/>
          <a:p>
            <a:pPr defTabSz="896350"/>
            <a:endParaRPr lang="en-US">
              <a:solidFill>
                <a:prstClr val="black"/>
              </a:solidFill>
              <a:latin typeface="Calibri" panose="020F0502020204030204"/>
            </a:endParaRPr>
          </a:p>
        </p:txBody>
      </p:sp>
      <p:sp>
        <p:nvSpPr>
          <p:cNvPr id="13" name="Freeform 34"/>
          <p:cNvSpPr>
            <a:spLocks noEditPoints="1"/>
          </p:cNvSpPr>
          <p:nvPr/>
        </p:nvSpPr>
        <p:spPr bwMode="auto">
          <a:xfrm>
            <a:off x="4970168" y="1840192"/>
            <a:ext cx="3724508" cy="3797115"/>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a:solidFill>
                <a:prstClr val="black"/>
              </a:solidFill>
              <a:latin typeface="Calibri" panose="020F0502020204030204"/>
            </a:endParaRPr>
          </a:p>
        </p:txBody>
      </p:sp>
      <p:pic>
        <p:nvPicPr>
          <p:cNvPr id="7" name="Pit_Stops-_1950_and_20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67271" y="1801180"/>
            <a:ext cx="5237102" cy="3927828"/>
          </a:xfrm>
          <a:prstGeom prst="rect">
            <a:avLst/>
          </a:prstGeom>
        </p:spPr>
      </p:pic>
      <p:sp>
        <p:nvSpPr>
          <p:cNvPr id="3" name="Title 2">
            <a:extLst>
              <a:ext uri="{FF2B5EF4-FFF2-40B4-BE49-F238E27FC236}">
                <a16:creationId xmlns:a16="http://schemas.microsoft.com/office/drawing/2014/main" id="{62640026-2E28-4EC9-8560-75C226D5A39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6778736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000675-0d76-4608-8f2f-86f021118843&quot;,&quot;TimeStamp&quot;:&quot;2018-08-10T09:19:06.511620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7b73bbe-f17c-459a-9a3d-1b4025a491b5&quot;,&quot;TimeStamp&quot;:&quot;2018-08-10T09:19:06.513615-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d92b781c-9f91-40bb-9415-bcb30a1713a5&quot;,&quot;TimeStamp&quot;:&quot;2018-08-10T09:19:06.5146145-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5292a84-6266-4bea-93bb-5b29976c2624&quot;,&quot;TimeStamp&quot;:&quot;2018-08-10T09:19:06.5126165-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9adcc4b8-d846-4b35-ab9b-af133e77aec3&quot;,&quot;TimeStamp&quot;:&quot;2018-08-10T09:19:06.5246122-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6724-c5c1-4f33-9c81-e5ec7ae5ecb1&quot;,&quot;TimeStamp&quot;:&quot;2018-08-10T09:19:06.5256561-05:0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369F759-636E-49EB-B02F-D222903ACD66}"/>
    </a:ext>
  </a:extLst>
</a:theme>
</file>

<file path=ppt/theme/theme10.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A00E9C-F6DF-42EC-A4D7-830C4EEE9413}"/>
    </a:ext>
  </a:ext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9AD76669-83AF-400A-967D-D197D41CE039}"/>
    </a:ext>
  </a:extLst>
</a:theme>
</file>

<file path=ppt/theme/theme4.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A1E7433-21C0-4D89-A2FA-6D6F4BF4A106}"/>
    </a:ext>
  </a:extLst>
</a:theme>
</file>

<file path=ppt/theme/theme5.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FE600EA-2473-408D-9872-81CE6375D587}"/>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B28CF2-D12D-4284-A559-A0232B0239C0}"/>
    </a:ext>
  </a:extLst>
</a:theme>
</file>

<file path=ppt/theme/theme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BFE318B-E47A-40A6-9D03-993DD4AA362C}"/>
    </a:ext>
  </a:extLst>
</a:theme>
</file>

<file path=ppt/theme/theme8.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15B1AA54-5473-48AA-8CD1-15045A8FB881}"/>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81E4CAF980C24BA7B8B3D3A6778F43" ma:contentTypeVersion="4" ma:contentTypeDescription="Create a new document." ma:contentTypeScope="" ma:versionID="d574a4081ad89b361f6d847ffe81f00d">
  <xsd:schema xmlns:xsd="http://www.w3.org/2001/XMLSchema" xmlns:xs="http://www.w3.org/2001/XMLSchema" xmlns:p="http://schemas.microsoft.com/office/2006/metadata/properties" xmlns:ns2="ff8c65ce-69d1-46eb-849c-d3e0ac4e55d7" targetNamespace="http://schemas.microsoft.com/office/2006/metadata/properties" ma:root="true" ma:fieldsID="0fa04c1fa6cc8e18c9938e23bd6f9b26" ns2:_="">
    <xsd:import namespace="ff8c65ce-69d1-46eb-849c-d3e0ac4e55d7"/>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c65ce-69d1-46eb-849c-d3e0ac4e5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466074-FD52-4101-869B-5CDD4D610F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c65ce-69d1-46eb-849c-d3e0ac4e55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ff8c65ce-69d1-46eb-849c-d3e0ac4e55d7"/>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135</TotalTime>
  <Words>2305</Words>
  <Application>Microsoft Office PowerPoint</Application>
  <PresentationFormat>Widescreen</PresentationFormat>
  <Paragraphs>616</Paragraphs>
  <Slides>26</Slides>
  <Notes>16</Notes>
  <HiddenSlides>0</HiddenSlides>
  <MMClips>1</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26</vt:i4>
      </vt:variant>
    </vt:vector>
  </HeadingPairs>
  <TitlesOfParts>
    <vt:vector size="48" baseType="lpstr">
      <vt:lpstr>Arial</vt:lpstr>
      <vt:lpstr>Calibri</vt:lpstr>
      <vt:lpstr>Consolas</vt:lpstr>
      <vt:lpstr>Segoe Pro Light</vt:lpstr>
      <vt:lpstr>Segoe UI</vt:lpstr>
      <vt:lpstr>Segoe UI Light</vt:lpstr>
      <vt:lpstr>Segoe UI Semibold</vt:lpstr>
      <vt:lpstr>Segoe UI Semilight</vt:lpstr>
      <vt:lpstr>Symbol</vt:lpstr>
      <vt:lpstr>Wingdings</vt:lpstr>
      <vt:lpstr>5-50201_Microsoft_Ready_Template</vt:lpstr>
      <vt:lpstr>Connect_2016_Template_Light</vt:lpstr>
      <vt:lpstr>1_5-50113_Microsoft_Ready_Light_Template</vt:lpstr>
      <vt:lpstr>1_Template (March 2016)</vt:lpstr>
      <vt:lpstr>1_5-50201_Microsoft_Ready_Template</vt:lpstr>
      <vt:lpstr>Template (March 2016)</vt:lpstr>
      <vt:lpstr>2_5-50113_Microsoft_Ready_Light_Template</vt:lpstr>
      <vt:lpstr>3_5-50113_Microsoft_Ready_Light_Template</vt:lpstr>
      <vt:lpstr>WHITE TEMPLATE</vt:lpstr>
      <vt:lpstr>1_WHITE TEMPLATE</vt:lpstr>
      <vt:lpstr>Azure PPT Template - 2018</vt:lpstr>
      <vt:lpstr>1_Azure PPT Template - 2018</vt:lpstr>
      <vt:lpstr>Houston Tech Fest DevOps in a Cloud World</vt:lpstr>
      <vt:lpstr>Thanks to all our sponsors without whom there would be no Techfest</vt:lpstr>
      <vt:lpstr>Regional Events</vt:lpstr>
      <vt:lpstr>Watch User Group presentations for FREE online! We now have over 850 presentations online  </vt:lpstr>
      <vt:lpstr>About Me</vt:lpstr>
      <vt:lpstr>About you</vt:lpstr>
      <vt:lpstr>DevOps is…</vt:lpstr>
      <vt:lpstr>PowerPoint Presentation</vt:lpstr>
      <vt:lpstr>PowerPoint Presentation</vt:lpstr>
      <vt:lpstr>Practices supporting successful DevOps</vt:lpstr>
      <vt:lpstr>Azure DevOps…  the evolution of Visual Studio Team Services</vt:lpstr>
      <vt:lpstr>      Introducing Azure DevOps</vt:lpstr>
      <vt:lpstr>Integrated AND Independent</vt:lpstr>
      <vt:lpstr>Any Cloud, Any Language, Any Platform</vt:lpstr>
      <vt:lpstr>DevOps your way</vt:lpstr>
      <vt:lpstr>Azure Boards</vt:lpstr>
      <vt:lpstr>Azure Repos</vt:lpstr>
      <vt:lpstr>Azure Pipelines</vt:lpstr>
      <vt:lpstr>Azure Test Plans</vt:lpstr>
      <vt:lpstr>Azure Artifacts</vt:lpstr>
      <vt:lpstr>Introducing Azure DevOps</vt:lpstr>
      <vt:lpstr>Better together</vt:lpstr>
      <vt:lpstr>Choose the tools and clouds you love</vt:lpstr>
      <vt:lpstr>Microsoft      Open Source</vt:lpstr>
      <vt:lpstr>Thank you! Your Feedback is Important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powered DevOps for any team</dc:title>
  <dc:subject/>
  <dc:creator>&lt;Speaker Name&gt;</dc:creator>
  <cp:keywords>Microsoft Ready</cp:keywords>
  <dc:description/>
  <cp:lastModifiedBy>Shawn Weisfeld</cp:lastModifiedBy>
  <cp:revision>6</cp:revision>
  <dcterms:created xsi:type="dcterms:W3CDTF">1601-01-01T00:00:00Z</dcterms:created>
  <dcterms:modified xsi:type="dcterms:W3CDTF">2018-09-26T19:40:37Z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0x0101009981E4CAF980C24BA7B8B3D3A6778F43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Order">
    <vt:r8>1494600</vt:r8>
  </property>
  <property fmtid="{D5CDD505-2E9C-101B-9397-08002B2CF9AE}" pid="24" name="xd_Signature">
    <vt:bool>false</vt:bool>
  </property>
  <property fmtid="{D5CDD505-2E9C-101B-9397-08002B2CF9AE}" pid="25" name="xd_ProgID">
    <vt:lpwstr/>
  </property>
  <property fmtid="{D5CDD505-2E9C-101B-9397-08002B2CF9AE}" pid="26" name="ComplianceAssetId">
    <vt:lpwstr/>
  </property>
  <property fmtid="{D5CDD505-2E9C-101B-9397-08002B2CF9AE}" pid="27" name="TemplateUrl">
    <vt:lpwstr/>
  </property>
</Properties>
</file>